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activeX/activeX3.xml" ContentType="application/vnd.ms-office.activeX+xml"/>
  <Override PartName="/ppt/activeX/activeX4.xml" ContentType="application/vnd.ms-office.activeX+xml"/>
  <Override PartName="/ppt/notesSlides/notesSlide2.xml" ContentType="application/vnd.openxmlformats-officedocument.presentationml.notesSlide+xml"/>
  <Override PartName="/ppt/activeX/activeX5.xml" ContentType="application/vnd.ms-office.activeX+xml"/>
  <Override PartName="/ppt/notesSlides/notesSlide3.xml" ContentType="application/vnd.openxmlformats-officedocument.presentationml.notesSlide+xml"/>
  <Override PartName="/ppt/activeX/activeX6.xml" ContentType="application/vnd.ms-office.activeX+xml"/>
  <Override PartName="/ppt/notesSlides/notesSlide4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theme/themeOverride2.xml" ContentType="application/vnd.openxmlformats-officedocument.themeOverride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theme/themeOverride3.xml" ContentType="application/vnd.openxmlformats-officedocument.themeOverride+xml"/>
  <Override PartName="/ppt/activeX/activeX27.xml" ContentType="application/vnd.ms-office.activeX+xml"/>
  <Override PartName="/ppt/theme/themeOverride4.xml" ContentType="application/vnd.openxmlformats-officedocument.themeOverride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notesSlides/notesSlide6.xml" ContentType="application/vnd.openxmlformats-officedocument.presentationml.notesSlide+xml"/>
  <Override PartName="/ppt/activeX/activeX35.xml" ContentType="application/vnd.ms-office.activeX+xml"/>
  <Override PartName="/ppt/activeX/activeX36.xml" ContentType="application/vnd.ms-office.activeX+xml"/>
  <Override PartName="/ppt/notesSlides/notesSlide7.xml" ContentType="application/vnd.openxmlformats-officedocument.presentationml.notesSlide+xml"/>
  <Override PartName="/ppt/activeX/activeX37.xml" ContentType="application/vnd.ms-office.activeX+xml"/>
  <Override PartName="/ppt/activeX/activeX38.xml" ContentType="application/vnd.ms-office.activeX+xml"/>
  <Override PartName="/ppt/notesSlides/notesSlide8.xml" ContentType="application/vnd.openxmlformats-officedocument.presentationml.notesSlide+xml"/>
  <Override PartName="/ppt/activeX/activeX39.xml" ContentType="application/vnd.ms-office.activeX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455F51"/>
    <a:srgbClr val="FF6600"/>
    <a:srgbClr val="FFFF00"/>
    <a:srgbClr val="0000FF"/>
    <a:srgbClr val="5B9BD5"/>
    <a:srgbClr val="C6D9F1"/>
    <a:srgbClr val="4472C4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22" d="100"/>
          <a:sy n="122" d="100"/>
        </p:scale>
        <p:origin x="108" y="5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9030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696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jp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0.xml"/><Relationship Id="rId1" Type="http://schemas.openxmlformats.org/officeDocument/2006/relationships/control" Target="../activeX/activeX9.xml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control" Target="../activeX/activeX1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wmf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control" Target="../activeX/activeX14.xml"/><Relationship Id="rId7" Type="http://schemas.openxmlformats.org/officeDocument/2006/relationships/image" Target="../media/image4.PNG"/><Relationship Id="rId2" Type="http://schemas.openxmlformats.org/officeDocument/2006/relationships/control" Target="../activeX/activeX13.xml"/><Relationship Id="rId1" Type="http://schemas.openxmlformats.org/officeDocument/2006/relationships/control" Target="../activeX/activeX12.xml"/><Relationship Id="rId6" Type="http://schemas.openxmlformats.org/officeDocument/2006/relationships/slide" Target="slide5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5.wmf"/><Relationship Id="rId4" Type="http://schemas.openxmlformats.org/officeDocument/2006/relationships/control" Target="../activeX/activeX15.xml"/><Relationship Id="rId9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6.xml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0.xml"/><Relationship Id="rId2" Type="http://schemas.openxmlformats.org/officeDocument/2006/relationships/control" Target="../activeX/activeX19.xml"/><Relationship Id="rId1" Type="http://schemas.openxmlformats.org/officeDocument/2006/relationships/control" Target="../activeX/activeX18.xml"/><Relationship Id="rId6" Type="http://schemas.openxmlformats.org/officeDocument/2006/relationships/image" Target="../media/image43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3.xml"/><Relationship Id="rId2" Type="http://schemas.openxmlformats.org/officeDocument/2006/relationships/control" Target="../activeX/activeX22.xml"/><Relationship Id="rId1" Type="http://schemas.openxmlformats.org/officeDocument/2006/relationships/control" Target="../activeX/activeX21.xml"/><Relationship Id="rId6" Type="http://schemas.openxmlformats.org/officeDocument/2006/relationships/image" Target="../media/image44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control" Target="../activeX/activeX25.xml"/><Relationship Id="rId7" Type="http://schemas.openxmlformats.org/officeDocument/2006/relationships/image" Target="../media/image45.wmf"/><Relationship Id="rId2" Type="http://schemas.openxmlformats.org/officeDocument/2006/relationships/control" Target="../activeX/activeX2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wmf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control" Target="../activeX/activeX29.xml"/><Relationship Id="rId7" Type="http://schemas.openxmlformats.org/officeDocument/2006/relationships/slide" Target="slide18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Relationship Id="rId6" Type="http://schemas.openxmlformats.org/officeDocument/2006/relationships/image" Target="../media/image50.wmf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4.xml"/><Relationship Id="rId4" Type="http://schemas.openxmlformats.org/officeDocument/2006/relationships/image" Target="../media/image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Relationship Id="rId4" Type="http://schemas.openxmlformats.org/officeDocument/2006/relationships/image" Target="../media/image51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2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51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2.wmf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1.xml"/><Relationship Id="rId7" Type="http://schemas.openxmlformats.org/officeDocument/2006/relationships/notesSlide" Target="../notesSlides/notesSlide9.xml"/><Relationship Id="rId2" Type="http://schemas.openxmlformats.org/officeDocument/2006/relationships/control" Target="../activeX/activeX40.xml"/><Relationship Id="rId1" Type="http://schemas.openxmlformats.org/officeDocument/2006/relationships/control" Target="../activeX/activeX39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55.wmf"/><Relationship Id="rId5" Type="http://schemas.openxmlformats.org/officeDocument/2006/relationships/control" Target="../activeX/activeX43.xml"/><Relationship Id="rId10" Type="http://schemas.openxmlformats.org/officeDocument/2006/relationships/image" Target="../media/image54.wmf"/><Relationship Id="rId4" Type="http://schemas.openxmlformats.org/officeDocument/2006/relationships/control" Target="../activeX/activeX42.xml"/><Relationship Id="rId9" Type="http://schemas.openxmlformats.org/officeDocument/2006/relationships/image" Target="../media/image5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emf"/><Relationship Id="rId12" Type="http://schemas.openxmlformats.org/officeDocument/2006/relationships/image" Target="../media/image11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6.PNG"/><Relationship Id="rId11" Type="http://schemas.openxmlformats.org/officeDocument/2006/relationships/image" Target="../media/image10.wmf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7.xml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.png"/><Relationship Id="rId18" Type="http://schemas.openxmlformats.org/officeDocument/2006/relationships/image" Target="../media/image19.emf"/><Relationship Id="rId3" Type="http://schemas.microsoft.com/office/2007/relationships/media" Target="../media/media2.m4a"/><Relationship Id="rId21" Type="http://schemas.openxmlformats.org/officeDocument/2006/relationships/image" Target="../media/image9.emf"/><Relationship Id="rId7" Type="http://schemas.openxmlformats.org/officeDocument/2006/relationships/control" Target="../activeX/activeX6.xml"/><Relationship Id="rId12" Type="http://schemas.openxmlformats.org/officeDocument/2006/relationships/image" Target="../media/image14.jpeg"/><Relationship Id="rId17" Type="http://schemas.openxmlformats.org/officeDocument/2006/relationships/image" Target="../media/image18.emf"/><Relationship Id="rId25" Type="http://schemas.openxmlformats.org/officeDocument/2006/relationships/image" Target="../media/image5.wmf"/><Relationship Id="rId2" Type="http://schemas.openxmlformats.org/officeDocument/2006/relationships/audio" Target="../media/media3.m4a"/><Relationship Id="rId16" Type="http://schemas.openxmlformats.org/officeDocument/2006/relationships/image" Target="../media/image8.emf"/><Relationship Id="rId20" Type="http://schemas.openxmlformats.org/officeDocument/2006/relationships/image" Target="../media/image21.emf"/><Relationship Id="rId1" Type="http://schemas.microsoft.com/office/2007/relationships/media" Target="../media/media3.m4a"/><Relationship Id="rId6" Type="http://schemas.openxmlformats.org/officeDocument/2006/relationships/audio" Target="../media/media1.m4a"/><Relationship Id="rId11" Type="http://schemas.openxmlformats.org/officeDocument/2006/relationships/image" Target="../media/image1.png"/><Relationship Id="rId24" Type="http://schemas.openxmlformats.org/officeDocument/2006/relationships/image" Target="../media/image23.jpeg"/><Relationship Id="rId5" Type="http://schemas.microsoft.com/office/2007/relationships/media" Target="../media/media1.m4a"/><Relationship Id="rId15" Type="http://schemas.openxmlformats.org/officeDocument/2006/relationships/image" Target="../media/image17.emf"/><Relationship Id="rId23" Type="http://schemas.openxmlformats.org/officeDocument/2006/relationships/image" Target="../media/image22.emf"/><Relationship Id="rId10" Type="http://schemas.openxmlformats.org/officeDocument/2006/relationships/image" Target="../media/image13.png"/><Relationship Id="rId19" Type="http://schemas.openxmlformats.org/officeDocument/2006/relationships/image" Target="../media/image20.emf"/><Relationship Id="rId4" Type="http://schemas.openxmlformats.org/officeDocument/2006/relationships/audio" Target="../media/media2.m4a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16.png"/><Relationship Id="rId2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7.xml"/><Relationship Id="rId5" Type="http://schemas.openxmlformats.org/officeDocument/2006/relationships/image" Target="../media/image24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5.w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hlinkClick r:id="" action="ppaction://macro?name=EnterRecovery"/>
            <a:extLst>
              <a:ext uri="{FF2B5EF4-FFF2-40B4-BE49-F238E27FC236}">
                <a16:creationId xmlns:a16="http://schemas.microsoft.com/office/drawing/2014/main" id="{FE2AA0A4-2455-4EE8-BD2B-CEB16D85FDAB}"/>
              </a:ext>
            </a:extLst>
          </p:cNvPr>
          <p:cNvSpPr txBox="1"/>
          <p:nvPr/>
        </p:nvSpPr>
        <p:spPr>
          <a:xfrm>
            <a:off x="3168283" y="4287895"/>
            <a:ext cx="5852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800" dirty="0">
                <a:latin typeface="Consolas" panose="020B0609020204030204" pitchFamily="49" charset="0"/>
              </a:rPr>
              <a:t>Press TAB and ENTER to boot into recovery mode, where you can perform a factory reset or system update</a:t>
            </a:r>
          </a:p>
        </p:txBody>
      </p:sp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Startup error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BuildInfo" hidden="1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994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34" name="Vabakuju kujund 12">
            <a:extLst>
              <a:ext uri="{FF2B5EF4-FFF2-40B4-BE49-F238E27FC236}">
                <a16:creationId xmlns:a16="http://schemas.microsoft.com/office/drawing/2014/main" id="{103CB687-AD79-EC4C-6547-BB862D4989CC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5" name="Vabakuju kujund 13">
            <a:extLst>
              <a:ext uri="{FF2B5EF4-FFF2-40B4-BE49-F238E27FC236}">
                <a16:creationId xmlns:a16="http://schemas.microsoft.com/office/drawing/2014/main" id="{BEA9AE90-9334-E531-C2D4-0E7DC16E97CA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14">
            <a:extLst>
              <a:ext uri="{FF2B5EF4-FFF2-40B4-BE49-F238E27FC236}">
                <a16:creationId xmlns:a16="http://schemas.microsoft.com/office/drawing/2014/main" id="{D4FA14B0-F5CE-3C62-8260-39E81AE6BE68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5">
            <a:extLst>
              <a:ext uri="{FF2B5EF4-FFF2-40B4-BE49-F238E27FC236}">
                <a16:creationId xmlns:a16="http://schemas.microsoft.com/office/drawing/2014/main" id="{1EE8653F-77BB-EFE8-335E-BCC5E4AE4278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Täht 5-tipuline 17">
            <a:extLst>
              <a:ext uri="{FF2B5EF4-FFF2-40B4-BE49-F238E27FC236}">
                <a16:creationId xmlns:a16="http://schemas.microsoft.com/office/drawing/2014/main" id="{03A6D7D3-1A71-3EA3-DD48-1085EE77F9BF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 5-tipuline 18">
            <a:extLst>
              <a:ext uri="{FF2B5EF4-FFF2-40B4-BE49-F238E27FC236}">
                <a16:creationId xmlns:a16="http://schemas.microsoft.com/office/drawing/2014/main" id="{6C17C2E9-D253-BEDC-CAF2-1403094DDC8D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433392D4-AAC8-D125-3E24-D99278B4E577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BB333E21-D0BC-B58E-939A-9CC736F02E09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4ACDC546-F3CE-39D7-5DF6-169EB8396EF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EC3AD2DF-639D-1B16-3120-DEA2EDDB8779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4216BAD7-2712-40E0-50BD-DBAF5956E551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B6E00900-3BCB-A5ED-1370-46BC50D45E4C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37E5ACAC-D112-70AE-7349-E2A550D38AE5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E75A1B53-808B-D018-9648-0462B09BCB8A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E5584BBD-C26E-4C73-F8F6-6F2447F16EC8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DF8A16BE-58F9-80C1-BA2F-99595D5B8FC9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44517C2E-A7A7-C493-4C30-7F639B36E675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4C3E7DDE-BED8-3FB4-A64F-9FD2BBEB703F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83FF46F5-7934-9066-C72B-4253439AE885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4CC950F9-3EC5-436B-6315-1C1A1127CB1C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50A21925-3DFD-D502-1CC5-53619B3CB4F2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A622AFCE-9D74-0BC1-AADB-10D4947B5DF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F906AA1C-BE15-EA74-9AC7-2BFBF7037B27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25090C0C-67A7-040D-DC81-CA8B71047C5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E94654E6-0696-B405-9365-AE4E2C5AE4C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3" name="Ristkülik 12">
            <a:extLst>
              <a:ext uri="{FF2B5EF4-FFF2-40B4-BE49-F238E27FC236}">
                <a16:creationId xmlns:a16="http://schemas.microsoft.com/office/drawing/2014/main" id="{B61A66E4-939C-FA1B-4F53-5021D4DE3AAE}"/>
              </a:ext>
            </a:extLst>
          </p:cNvPr>
          <p:cNvSpPr/>
          <p:nvPr/>
        </p:nvSpPr>
        <p:spPr>
          <a:xfrm rot="16200000">
            <a:off x="5620097" y="2270843"/>
            <a:ext cx="414628" cy="4146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051FA18-0418-31D2-3654-3CFAE388D400}"/>
              </a:ext>
            </a:extLst>
          </p:cNvPr>
          <p:cNvSpPr/>
          <p:nvPr/>
        </p:nvSpPr>
        <p:spPr>
          <a:xfrm flipH="1">
            <a:off x="5620097" y="2797964"/>
            <a:ext cx="949039" cy="965783"/>
          </a:xfrm>
          <a:custGeom>
            <a:avLst/>
            <a:gdLst>
              <a:gd name="connsiteX0" fmla="*/ 414628 w 949039"/>
              <a:gd name="connsiteY0" fmla="*/ 551156 h 965783"/>
              <a:gd name="connsiteX1" fmla="*/ 0 w 949039"/>
              <a:gd name="connsiteY1" fmla="*/ 551156 h 965783"/>
              <a:gd name="connsiteX2" fmla="*/ 0 w 949039"/>
              <a:gd name="connsiteY2" fmla="*/ 965783 h 965783"/>
              <a:gd name="connsiteX3" fmla="*/ 414628 w 949039"/>
              <a:gd name="connsiteY3" fmla="*/ 965783 h 965783"/>
              <a:gd name="connsiteX4" fmla="*/ 949039 w 949039"/>
              <a:gd name="connsiteY4" fmla="*/ 551156 h 965783"/>
              <a:gd name="connsiteX5" fmla="*/ 534411 w 949039"/>
              <a:gd name="connsiteY5" fmla="*/ 551156 h 965783"/>
              <a:gd name="connsiteX6" fmla="*/ 534411 w 949039"/>
              <a:gd name="connsiteY6" fmla="*/ 965783 h 965783"/>
              <a:gd name="connsiteX7" fmla="*/ 949039 w 949039"/>
              <a:gd name="connsiteY7" fmla="*/ 965783 h 965783"/>
              <a:gd name="connsiteX8" fmla="*/ 949039 w 949039"/>
              <a:gd name="connsiteY8" fmla="*/ 0 h 965783"/>
              <a:gd name="connsiteX9" fmla="*/ 534411 w 949039"/>
              <a:gd name="connsiteY9" fmla="*/ 0 h 965783"/>
              <a:gd name="connsiteX10" fmla="*/ 534411 w 949039"/>
              <a:gd name="connsiteY10" fmla="*/ 414627 h 965783"/>
              <a:gd name="connsiteX11" fmla="*/ 949039 w 949039"/>
              <a:gd name="connsiteY11" fmla="*/ 414627 h 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039" h="965783">
                <a:moveTo>
                  <a:pt x="414628" y="551156"/>
                </a:moveTo>
                <a:lnTo>
                  <a:pt x="0" y="551156"/>
                </a:lnTo>
                <a:lnTo>
                  <a:pt x="0" y="965783"/>
                </a:lnTo>
                <a:lnTo>
                  <a:pt x="414628" y="965783"/>
                </a:lnTo>
                <a:close/>
                <a:moveTo>
                  <a:pt x="949039" y="551156"/>
                </a:moveTo>
                <a:lnTo>
                  <a:pt x="534411" y="551156"/>
                </a:lnTo>
                <a:lnTo>
                  <a:pt x="534411" y="965783"/>
                </a:lnTo>
                <a:lnTo>
                  <a:pt x="949039" y="965783"/>
                </a:lnTo>
                <a:close/>
                <a:moveTo>
                  <a:pt x="949039" y="0"/>
                </a:moveTo>
                <a:lnTo>
                  <a:pt x="534411" y="0"/>
                </a:lnTo>
                <a:lnTo>
                  <a:pt x="534411" y="414627"/>
                </a:lnTo>
                <a:lnTo>
                  <a:pt x="949039" y="4146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15C2CB-CF78-CC38-B00D-4F297C04AEB0}"/>
              </a:ext>
            </a:extLst>
          </p:cNvPr>
          <p:cNvSpPr txBox="1"/>
          <p:nvPr/>
        </p:nvSpPr>
        <p:spPr>
          <a:xfrm>
            <a:off x="4051072" y="3876240"/>
            <a:ext cx="408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latin typeface="Consolas" panose="020B0609020204030204" pitchFamily="49" charset="0"/>
              </a:rPr>
              <a:t>Light OS 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BEA47-1CEF-2FA4-AF21-52426FE9780E}"/>
              </a:ext>
            </a:extLst>
          </p:cNvPr>
          <p:cNvSpPr/>
          <p:nvPr/>
        </p:nvSpPr>
        <p:spPr>
          <a:xfrm>
            <a:off x="1218" y="0"/>
            <a:ext cx="12190782" cy="691705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ootloaderInfo">
            <a:extLst>
              <a:ext uri="{FF2B5EF4-FFF2-40B4-BE49-F238E27FC236}">
                <a16:creationId xmlns:a16="http://schemas.microsoft.com/office/drawing/2014/main" id="{566FD901-841F-2F26-FBD0-8A8B4B77A287}"/>
              </a:ext>
            </a:extLst>
          </p:cNvPr>
          <p:cNvSpPr txBox="1"/>
          <p:nvPr/>
        </p:nvSpPr>
        <p:spPr>
          <a:xfrm>
            <a:off x="7620" y="6327583"/>
            <a:ext cx="268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Consolas" panose="020B0609020204030204" pitchFamily="49" charset="0"/>
              </a:rPr>
              <a:t>Loader: LightBoot 3.0</a:t>
            </a:r>
          </a:p>
          <a:p>
            <a:r>
              <a:rPr lang="en-US" sz="700">
                <a:latin typeface="Consolas" panose="020B0609020204030204" pitchFamily="49" charset="0"/>
              </a:rPr>
              <a:t>Date: 2024-12-08</a:t>
            </a:r>
          </a:p>
          <a:p>
            <a:r>
              <a:rPr lang="en-US" sz="700">
                <a:latin typeface="Consolas" panose="020B0609020204030204" pitchFamily="49" charset="0"/>
              </a:rPr>
              <a:t>Boot delay: 2 second(s)</a:t>
            </a:r>
          </a:p>
          <a:p>
            <a:r>
              <a:rPr lang="en-US" sz="700">
                <a:latin typeface="Consolas" panose="020B0609020204030204" pitchFamily="49" charset="0"/>
              </a:rPr>
              <a:t>Macros disabled</a:t>
            </a:r>
            <a:endParaRPr lang="et-EE" sz="700" dirty="0">
              <a:latin typeface="Consolas" panose="020B0609020204030204" pitchFamily="49" charset="0"/>
            </a:endParaRPr>
          </a:p>
        </p:txBody>
      </p:sp>
      <p:sp>
        <p:nvSpPr>
          <p:cNvPr id="5" name="Bootdelay" hidden="1">
            <a:extLst>
              <a:ext uri="{FF2B5EF4-FFF2-40B4-BE49-F238E27FC236}">
                <a16:creationId xmlns:a16="http://schemas.microsoft.com/office/drawing/2014/main" id="{C6A24544-8C55-8626-478D-F355BD1A1D37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2</a:t>
            </a:r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63" grpId="0" animBg="1"/>
      <p:bldP spid="68" grpId="0" animBg="1"/>
      <p:bldP spid="6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/Users/Admin/Desktop/." hidden="1">
            <a:extLst>
              <a:ext uri="{FF2B5EF4-FFF2-40B4-BE49-F238E27FC236}">
                <a16:creationId xmlns:a16="http://schemas.microsoft.com/office/drawing/2014/main" id="{C4A72C61-F20C-41D7-D203-150C05D3CBB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59" name="/Users/Admin/Desktop/Theme.thm" hidden="1">
            <a:extLst>
              <a:ext uri="{FF2B5EF4-FFF2-40B4-BE49-F238E27FC236}">
                <a16:creationId xmlns:a16="http://schemas.microsoft.com/office/drawing/2014/main" id="{3B0B7FBC-E533-A13B-F89B-DBF0FAFA3EBE}"/>
              </a:ext>
            </a:extLst>
          </p:cNvPr>
          <p:cNvGrpSpPr/>
          <p:nvPr/>
        </p:nvGrpSpPr>
        <p:grpSpPr>
          <a:xfrm>
            <a:off x="0" y="0"/>
            <a:ext cx="0" cy="0"/>
            <a:chOff x="3813267" y="1964055"/>
            <a:chExt cx="4565466" cy="3199616"/>
          </a:xfrm>
        </p:grpSpPr>
        <p:sp>
          <p:nvSpPr>
            <p:cNvPr id="60" name="WindowFrame" hidden="1">
              <a:extLst>
                <a:ext uri="{FF2B5EF4-FFF2-40B4-BE49-F238E27FC236}">
                  <a16:creationId xmlns:a16="http://schemas.microsoft.com/office/drawing/2014/main" id="{064E1131-F2BA-1A98-0E90-0070368A589E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" name="Window" hidden="1">
              <a:extLst>
                <a:ext uri="{FF2B5EF4-FFF2-40B4-BE49-F238E27FC236}">
                  <a16:creationId xmlns:a16="http://schemas.microsoft.com/office/drawing/2014/main" id="{EC5C94E5-BBB4-C3D1-2A9A-7ACEC8AB7AD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62" name="WindowTitle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1FB32C-9659-C363-4994-40ED9076F001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63" name="Close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45E5EF1-3E49-30D5-8DA1-613DB1F8D486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Handle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FB9164-B30A-9693-111D-E7C33B0EE74A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5" name="Minimize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27068E-FF56-D83E-7DFB-F1F0CD20697D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6" name="/Users/Admin/25826b7ca6b70570fcaeea993787e3c6.png" hidden="1">
            <a:extLst>
              <a:ext uri="{FF2B5EF4-FFF2-40B4-BE49-F238E27FC236}">
                <a16:creationId xmlns:a16="http://schemas.microsoft.com/office/drawing/2014/main" id="{F58037E2-B2C3-EBB3-284B-F5C1C8418BB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" name="/Users/Admin/u2.png" hidden="1">
            <a:extLst>
              <a:ext uri="{FF2B5EF4-FFF2-40B4-BE49-F238E27FC236}">
                <a16:creationId xmlns:a16="http://schemas.microsoft.com/office/drawing/2014/main" id="{624C9745-A7AE-73A2-0B2B-715DD6DFD9F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" name="/Users/Admin/bssp_Windows Vista (640x480, Standard).png" hidden="1">
            <a:extLst>
              <a:ext uri="{FF2B5EF4-FFF2-40B4-BE49-F238E27FC236}">
                <a16:creationId xmlns:a16="http://schemas.microsoft.com/office/drawing/2014/main" id="{F7BB55B3-58FA-C99C-0045-F93AE83A66D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" name="/Users/Admin/tegelane.png" hidden="1">
            <a:extLst>
              <a:ext uri="{FF2B5EF4-FFF2-40B4-BE49-F238E27FC236}">
                <a16:creationId xmlns:a16="http://schemas.microsoft.com/office/drawing/2014/main" id="{2343414E-A48F-01DB-8EC4-E654B78DAE8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/Users/Admin/chip.png" hidden="1">
            <a:extLst>
              <a:ext uri="{FF2B5EF4-FFF2-40B4-BE49-F238E27FC236}">
                <a16:creationId xmlns:a16="http://schemas.microsoft.com/office/drawing/2014/main" id="{B1D32CEB-4E7E-1BDB-BD33-86B3EF77CB2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" name="/Users/Admin/brain2.png" hidden="1">
            <a:extLst>
              <a:ext uri="{FF2B5EF4-FFF2-40B4-BE49-F238E27FC236}">
                <a16:creationId xmlns:a16="http://schemas.microsoft.com/office/drawing/2014/main" id="{C6189F0A-239A-3045-FF77-77410F9A442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5" name="/Users/Admin/bg_singlemon.png" hidden="1">
            <a:extLst>
              <a:ext uri="{FF2B5EF4-FFF2-40B4-BE49-F238E27FC236}">
                <a16:creationId xmlns:a16="http://schemas.microsoft.com/office/drawing/2014/main" id="{F45E3867-C133-EA25-9D15-197E64F7B1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" name="/Users/Admin/lol.png" hidden="1">
            <a:extLst>
              <a:ext uri="{FF2B5EF4-FFF2-40B4-BE49-F238E27FC236}">
                <a16:creationId xmlns:a16="http://schemas.microsoft.com/office/drawing/2014/main" id="{B265F9E0-432B-B37B-F0EB-0ED7D1403E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" name="/Users/Admin/Background.png" hidden="1">
            <a:extLst>
              <a:ext uri="{FF2B5EF4-FFF2-40B4-BE49-F238E27FC236}">
                <a16:creationId xmlns:a16="http://schemas.microsoft.com/office/drawing/2014/main" id="{AA6D6C26-419D-BD8F-CBEA-B8B5D489FCD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9" name="/Users/Admin/Desktop/sup.png" hidden="1">
            <a:extLst>
              <a:ext uri="{FF2B5EF4-FFF2-40B4-BE49-F238E27FC236}">
                <a16:creationId xmlns:a16="http://schemas.microsoft.com/office/drawing/2014/main" id="{E4BCE193-29B9-97D3-676E-657898D4C46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0" name="/Users/Admin/UserPic.png" hidden="1">
            <a:extLst>
              <a:ext uri="{FF2B5EF4-FFF2-40B4-BE49-F238E27FC236}">
                <a16:creationId xmlns:a16="http://schemas.microsoft.com/office/drawing/2014/main" id="{ACBDF8A4-3B4A-D3B0-3F36-89BE8A0DE13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" name="/Users/Admin/Password.txt" hidden="1">
            <a:extLst>
              <a:ext uri="{FF2B5EF4-FFF2-40B4-BE49-F238E27FC236}">
                <a16:creationId xmlns:a16="http://schemas.microsoft.com/office/drawing/2014/main" id="{D1FAB55B-14EE-6FC1-10DC-700D069359E6}"/>
              </a:ext>
            </a:extLst>
          </p:cNvPr>
          <p:cNvSpPr txBox="1"/>
          <p:nvPr/>
        </p:nvSpPr>
        <p:spPr>
          <a:xfrm>
            <a:off x="0" y="0"/>
            <a:ext cx="0" cy="729430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administratorhasmanyrights</a:t>
            </a:r>
          </a:p>
        </p:txBody>
      </p:sp>
      <p:grpSp>
        <p:nvGrpSpPr>
          <p:cNvPr id="19" name="/Users/Admin/Desktop/lol.pres" hidden="1">
            <a:extLst>
              <a:ext uri="{FF2B5EF4-FFF2-40B4-BE49-F238E27FC236}">
                <a16:creationId xmlns:a16="http://schemas.microsoft.com/office/drawing/2014/main" id="{19E15773-B2B6-AB5E-FAC5-F618DD0B9B39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513012" y="2552700"/>
            <a:chExt cx="4471755" cy="2521107"/>
          </a:xfrm>
        </p:grpSpPr>
        <p:sp>
          <p:nvSpPr>
            <p:cNvPr id="1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71130642-7F41-B85C-850E-C36863C69B7C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8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581DB9A-CB02-F07D-90D8-5880DAD3ECC4}"/>
                </a:ext>
              </a:extLst>
            </p:cNvPr>
            <p:cNvSpPr/>
            <p:nvPr/>
          </p:nvSpPr>
          <p:spPr>
            <a:xfrm>
              <a:off x="2514600" y="2552700"/>
              <a:ext cx="4468816" cy="250811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4600">
                  <a:solidFill>
                    <a:srgbClr val="FFFFFF"/>
                  </a:solidFill>
                  <a:latin typeface="Consolas" panose="020B0609020204030204" pitchFamily="49" charset="0"/>
                </a:rPr>
                <a:t>lolololololololololololololol</a:t>
              </a:r>
            </a:p>
          </p:txBody>
        </p:sp>
      </p:grpSp>
      <p:sp>
        <p:nvSpPr>
          <p:cNvPr id="15" name="/Users/Admin/Desktop/background.jpg" hidden="1">
            <a:extLst>
              <a:ext uri="{FF2B5EF4-FFF2-40B4-BE49-F238E27FC236}">
                <a16:creationId xmlns:a16="http://schemas.microsoft.com/office/drawing/2014/main" id="{97B18519-78BC-BCF9-7BFD-2A6EB608F8A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36" name="/Users/Admin/Theme.thm" hidden="1">
            <a:extLst>
              <a:ext uri="{FF2B5EF4-FFF2-40B4-BE49-F238E27FC236}">
                <a16:creationId xmlns:a16="http://schemas.microsoft.com/office/drawing/2014/main" id="{7D67D784-E6C1-ED5D-86EF-A4CC33FF14D1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813267" y="1964028"/>
            <a:chExt cx="4565466" cy="3199643"/>
          </a:xfrm>
        </p:grpSpPr>
        <p:sp>
          <p:nvSpPr>
            <p:cNvPr id="37" name="WindowFrame">
              <a:extLst>
                <a:ext uri="{FF2B5EF4-FFF2-40B4-BE49-F238E27FC236}">
                  <a16:creationId xmlns:a16="http://schemas.microsoft.com/office/drawing/2014/main" id="{2AD7ACCB-5644-A4C1-FF95-BC56AAD559EC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" name="Window">
              <a:extLst>
                <a:ext uri="{FF2B5EF4-FFF2-40B4-BE49-F238E27FC236}">
                  <a16:creationId xmlns:a16="http://schemas.microsoft.com/office/drawing/2014/main" id="{D5A09C28-F31B-E721-7C9B-4CC3C28C6D5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3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FB08DDD-1F08-1B2F-D660-89857AD9A6FB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4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7766BB5-574F-A2A1-DE4B-1B0D6EC45BC4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A562E1D-C723-7626-8610-B026B6AD1176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737C9F5D-2AB1-94DF-2DC0-943BBAFDFD6A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13" name="/Users/Admin/Theme.txt" hidden="1">
            <a:extLst>
              <a:ext uri="{FF2B5EF4-FFF2-40B4-BE49-F238E27FC236}">
                <a16:creationId xmlns:a16="http://schemas.microsoft.com/office/drawing/2014/main" id="{22E3E8E5-EA3B-5F22-8062-3931EEC2165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Missing update file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null</a:t>
            </a:r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In order to update, an update file must be selected first!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Täht 5-tipuline 2">
            <a:extLst>
              <a:ext uri="{FF2B5EF4-FFF2-40B4-BE49-F238E27FC236}">
                <a16:creationId xmlns:a16="http://schemas.microsoft.com/office/drawing/2014/main" id="{C2140407-02FE-C45A-6C59-7320A619A7A7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 5-tipuline 3">
            <a:extLst>
              <a:ext uri="{FF2B5EF4-FFF2-40B4-BE49-F238E27FC236}">
                <a16:creationId xmlns:a16="http://schemas.microsoft.com/office/drawing/2014/main" id="{65246127-07B6-0C5E-55F8-83A5569212DF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 5-tipuline 4">
            <a:extLst>
              <a:ext uri="{FF2B5EF4-FFF2-40B4-BE49-F238E27FC236}">
                <a16:creationId xmlns:a16="http://schemas.microsoft.com/office/drawing/2014/main" id="{D418E290-71EE-A50A-C05C-A4317B302EE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 5-tipuline 6">
            <a:extLst>
              <a:ext uri="{FF2B5EF4-FFF2-40B4-BE49-F238E27FC236}">
                <a16:creationId xmlns:a16="http://schemas.microsoft.com/office/drawing/2014/main" id="{7DB45A9B-6135-08A4-BE7A-E7766A1C5E6A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 5-tipuline 7">
            <a:extLst>
              <a:ext uri="{FF2B5EF4-FFF2-40B4-BE49-F238E27FC236}">
                <a16:creationId xmlns:a16="http://schemas.microsoft.com/office/drawing/2014/main" id="{92A27B44-F780-E171-742B-F0E645D76773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 5-tipuline 8">
            <a:extLst>
              <a:ext uri="{FF2B5EF4-FFF2-40B4-BE49-F238E27FC236}">
                <a16:creationId xmlns:a16="http://schemas.microsoft.com/office/drawing/2014/main" id="{E350E4E4-C629-4E88-B9F5-7634FCE58094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 5-tipuline 10">
            <a:extLst>
              <a:ext uri="{FF2B5EF4-FFF2-40B4-BE49-F238E27FC236}">
                <a16:creationId xmlns:a16="http://schemas.microsoft.com/office/drawing/2014/main" id="{3F1071CC-B1B5-97D2-28E1-5C2F6203BC81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 5-tipuline 11">
            <a:extLst>
              <a:ext uri="{FF2B5EF4-FFF2-40B4-BE49-F238E27FC236}">
                <a16:creationId xmlns:a16="http://schemas.microsoft.com/office/drawing/2014/main" id="{F020EBD7-C87D-1D99-331B-B6A32D696575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 5-tipuline 12">
            <a:extLst>
              <a:ext uri="{FF2B5EF4-FFF2-40B4-BE49-F238E27FC236}">
                <a16:creationId xmlns:a16="http://schemas.microsoft.com/office/drawing/2014/main" id="{D2A06100-F146-2F40-7E21-52284D7D7C0D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 5-tipuline 13">
            <a:extLst>
              <a:ext uri="{FF2B5EF4-FFF2-40B4-BE49-F238E27FC236}">
                <a16:creationId xmlns:a16="http://schemas.microsoft.com/office/drawing/2014/main" id="{886B2548-3808-ECFE-5A88-146C7C0373E6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 5-tipuline 14">
            <a:extLst>
              <a:ext uri="{FF2B5EF4-FFF2-40B4-BE49-F238E27FC236}">
                <a16:creationId xmlns:a16="http://schemas.microsoft.com/office/drawing/2014/main" id="{6FDED7B5-6964-CF17-2683-1B07561988D9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 5-tipuline 15">
            <a:extLst>
              <a:ext uri="{FF2B5EF4-FFF2-40B4-BE49-F238E27FC236}">
                <a16:creationId xmlns:a16="http://schemas.microsoft.com/office/drawing/2014/main" id="{9071849A-BA4C-220E-6A81-15F57097BB7E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 5-tipuline 16">
            <a:extLst>
              <a:ext uri="{FF2B5EF4-FFF2-40B4-BE49-F238E27FC236}">
                <a16:creationId xmlns:a16="http://schemas.microsoft.com/office/drawing/2014/main" id="{B58FA9FC-CB8D-4884-8471-BB42C23F6567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 5-tipuline 17">
            <a:extLst>
              <a:ext uri="{FF2B5EF4-FFF2-40B4-BE49-F238E27FC236}">
                <a16:creationId xmlns:a16="http://schemas.microsoft.com/office/drawing/2014/main" id="{5453861E-86EB-9EEB-0170-E0DC7022B36A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 5-tipuline 18">
            <a:extLst>
              <a:ext uri="{FF2B5EF4-FFF2-40B4-BE49-F238E27FC236}">
                <a16:creationId xmlns:a16="http://schemas.microsoft.com/office/drawing/2014/main" id="{9C9ACF6B-2BF4-1FA7-A938-FC73B0A092AC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 5-tipuline 19">
            <a:extLst>
              <a:ext uri="{FF2B5EF4-FFF2-40B4-BE49-F238E27FC236}">
                <a16:creationId xmlns:a16="http://schemas.microsoft.com/office/drawing/2014/main" id="{76B7AA6A-166F-D776-5E48-A515D5B3C89B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 5-tipuline 20">
            <a:extLst>
              <a:ext uri="{FF2B5EF4-FFF2-40B4-BE49-F238E27FC236}">
                <a16:creationId xmlns:a16="http://schemas.microsoft.com/office/drawing/2014/main" id="{742D554A-585E-801C-2BE1-B4825004773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 5-tipuline 21">
            <a:extLst>
              <a:ext uri="{FF2B5EF4-FFF2-40B4-BE49-F238E27FC236}">
                <a16:creationId xmlns:a16="http://schemas.microsoft.com/office/drawing/2014/main" id="{94BD8EC1-A629-1658-6883-DD7170880ED6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 5-tipuline 22">
            <a:extLst>
              <a:ext uri="{FF2B5EF4-FFF2-40B4-BE49-F238E27FC236}">
                <a16:creationId xmlns:a16="http://schemas.microsoft.com/office/drawing/2014/main" id="{EE1E971F-8AAD-2804-2D82-4477F045243F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 5-tipuline 23">
            <a:extLst>
              <a:ext uri="{FF2B5EF4-FFF2-40B4-BE49-F238E27FC236}">
                <a16:creationId xmlns:a16="http://schemas.microsoft.com/office/drawing/2014/main" id="{F595909C-FB8E-B9CE-AABC-5F302192112E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 5-tipuline 24">
            <a:extLst>
              <a:ext uri="{FF2B5EF4-FFF2-40B4-BE49-F238E27FC236}">
                <a16:creationId xmlns:a16="http://schemas.microsoft.com/office/drawing/2014/main" id="{E781B67B-F8B0-98EA-93BF-AD16834F047C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uttonRistkülik lõigatud vastasnurkadega 11">
            <a:extLst>
              <a:ext uri="{FF2B5EF4-FFF2-40B4-BE49-F238E27FC236}">
                <a16:creationId xmlns:a16="http://schemas.microsoft.com/office/drawing/2014/main" id="{FFB3385C-55A2-4CB1-B114-D15F2DDA7E64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" name="ButtonRistkülik lõigatud vastasnurkadega 12">
            <a:extLst>
              <a:ext uri="{FF2B5EF4-FFF2-40B4-BE49-F238E27FC236}">
                <a16:creationId xmlns:a16="http://schemas.microsoft.com/office/drawing/2014/main" id="{45B03726-03AB-CB73-DBE6-48144923A590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4" name="ButtonRistkülik lõigatud vastasnurkadega 14">
            <a:extLst>
              <a:ext uri="{FF2B5EF4-FFF2-40B4-BE49-F238E27FC236}">
                <a16:creationId xmlns:a16="http://schemas.microsoft.com/office/drawing/2014/main" id="{1602D1BC-7780-C89A-7CB2-FDB6B89B2FAF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Guest session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</a:t>
            </a:r>
            <a:r>
              <a:rPr lang="et-EE" sz="1400" dirty="0" err="1">
                <a:latin typeface="Candara" panose="020E0502030303020204" pitchFamily="34" charset="0"/>
              </a:rPr>
              <a:t>user</a:t>
            </a:r>
            <a:r>
              <a:rPr lang="et-EE" sz="1400" dirty="0">
                <a:latin typeface="Candara" panose="020E0502030303020204" pitchFamily="34" charset="0"/>
              </a:rPr>
              <a:t> account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5" name="ButtonRistkülik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042AAA69-EC74-A094-5194-A868939FB4A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prstClr val="white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6" name="ButtonRistkülik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4A188076-2766-2896-9C6C-FCBA86192144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prstClr val="white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37" name="ButtonRistkülik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6C542625-CBB7-2B2C-B54B-ABF8BA9F8EAC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prstClr val="white"/>
                </a:solidFill>
                <a:latin typeface="Candara" panose="020E0502030303020204" pitchFamily="34" charset="0"/>
              </a:rPr>
              <a:t>Guest session</a:t>
            </a:r>
          </a:p>
        </p:txBody>
      </p:sp>
      <p:grpSp>
        <p:nvGrpSpPr>
          <p:cNvPr id="19585" name="UserPic:1">
            <a:extLst>
              <a:ext uri="{FF2B5EF4-FFF2-40B4-BE49-F238E27FC236}">
                <a16:creationId xmlns:a16="http://schemas.microsoft.com/office/drawing/2014/main" id="{3B8490CE-1DA1-A74F-C336-965D0C0903A7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19586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0FBEDE9-F626-BDFA-314E-0166CF0AF42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587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FD59EDB-7F75-B1C1-2B56-55C3A272B43B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588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CD04DBB-2557-A370-6A9C-AE113F3B808E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9589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99CC3A12-BA0C-55D9-5B4E-388941B49639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</a:t>
            </a:r>
            <a:r>
              <a:rPr lang="et-EE" sz="1600" dirty="0" err="1">
                <a:latin typeface="Candara" panose="020E0502030303020204" pitchFamily="34" charset="0"/>
              </a:rPr>
              <a:t>user</a:t>
            </a:r>
            <a:endParaRPr lang="et-EE" sz="1600" dirty="0">
              <a:latin typeface="Candara" panose="020E0502030303020204" pitchFamily="34" charset="0"/>
            </a:endParaRP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Startup error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6" name="BuildInfo" hidden="1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994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-67091" y="6946128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False</a:t>
            </a:r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898076" y="2313013"/>
            <a:ext cx="4354384" cy="2375136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Troubleshooting startup errors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Sunlight OS may fail to start up for the following reasons:</a:t>
            </a:r>
            <a:endParaRPr lang="et-EE" sz="1050" kern="0" dirty="0">
              <a:ln w="38100">
                <a:noFill/>
              </a:ln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The user left „Disable all macros“ checked when starting the slideshow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Macros have been disabled automatically due to settings in PowerPoint or an external policy</a:t>
            </a: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There’s a major programming error in VBA project (usually in PageChange subroutine or a syntax error somewhere else)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You are attempting to run this PPTOS using Office for Mac, which doesn’t support importing functions from Windows DLLs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You are attempting to run this PPTOS on a version of Office, which does not support macros (e.g. mobile and web versions)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Error testing is enabled – to disable it, edit the value of „ErrorTest“ shape on Slide 2 and make sure it’s not set to „True“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36" name="Vabakuju kujund 15">
            <a:extLst>
              <a:ext uri="{FF2B5EF4-FFF2-40B4-BE49-F238E27FC236}">
                <a16:creationId xmlns:a16="http://schemas.microsoft.com/office/drawing/2014/main" id="{163FD283-E9C8-EA47-77F1-27B6C835589B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6">
            <a:extLst>
              <a:ext uri="{FF2B5EF4-FFF2-40B4-BE49-F238E27FC236}">
                <a16:creationId xmlns:a16="http://schemas.microsoft.com/office/drawing/2014/main" id="{C1DF45FB-032E-E5C1-AACB-75FE0E55862A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17">
            <a:extLst>
              <a:ext uri="{FF2B5EF4-FFF2-40B4-BE49-F238E27FC236}">
                <a16:creationId xmlns:a16="http://schemas.microsoft.com/office/drawing/2014/main" id="{B18785C5-685E-D008-496B-DAA642B6B5C6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Vabakuju kujund 18">
            <a:extLst>
              <a:ext uri="{FF2B5EF4-FFF2-40B4-BE49-F238E27FC236}">
                <a16:creationId xmlns:a16="http://schemas.microsoft.com/office/drawing/2014/main" id="{F5970F10-E0C8-9E63-0F5D-41D535BB176B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38C27390-0910-E59B-FCA1-5C29E40AA59B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46F83582-6064-01E8-47F7-B683B23EFF13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0288BCC3-DCCE-05E9-FF37-8D64FBBC7F7D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C96EA2EC-10EC-794C-47C6-45F849C5D2E6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58F08DE1-E0B9-CFD8-2B73-164DB6531093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6B1945C3-8452-0192-23E9-DCD74C316755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E5124E5B-33C1-B8D5-1AE0-B737BCD7CC7B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76EC0402-C528-4C38-3B8D-64368F795A5A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2645C324-2CFF-CC13-ED74-C15FC516038D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09E580D0-869F-EEB0-1853-BA97A3797932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04D60130-E8E0-0A54-C643-7ACF850119AD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3992767E-2D58-5BE4-6DA7-1CF280B6699F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3D7AB0FA-23CD-C1B0-507F-2ECF45BA13D7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689A2D06-FA16-C0C5-97F5-940ADDBA56E1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CC8A718F-E9F0-288F-7998-6681C00725B9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148CCB64-0189-4EE5-F830-A423A3A1E69B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AFBB38D9-5F73-7906-8615-3E631D21EB41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0519B72F-311E-81EE-EDCC-8816E77A22A2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6B76E884-3614-E4BC-2607-E17BF0487A91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38">
            <a:extLst>
              <a:ext uri="{FF2B5EF4-FFF2-40B4-BE49-F238E27FC236}">
                <a16:creationId xmlns:a16="http://schemas.microsoft.com/office/drawing/2014/main" id="{310971D1-E5B9-B798-9E42-195D9156F6F4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0" name="Täht 5-tipuline 39">
            <a:extLst>
              <a:ext uri="{FF2B5EF4-FFF2-40B4-BE49-F238E27FC236}">
                <a16:creationId xmlns:a16="http://schemas.microsoft.com/office/drawing/2014/main" id="{AAA35716-317C-E77C-82D3-C14D96468B1D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False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2" name="EnforceUserspaceExceptions" hidden="1">
            <a:extLst>
              <a:ext uri="{FF2B5EF4-FFF2-40B4-BE49-F238E27FC236}">
                <a16:creationId xmlns:a16="http://schemas.microsoft.com/office/drawing/2014/main" id="{7E37DD7C-C871-5CB0-9AF9-7AC1B4133A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MsgID" hidden="1">
            <a:extLst>
              <a:ext uri="{FF2B5EF4-FFF2-40B4-BE49-F238E27FC236}">
                <a16:creationId xmlns:a16="http://schemas.microsoft.com/office/drawing/2014/main" id="{EEF28D31-B190-734E-B7B9-38D8BC96D2B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55" name="ForceTerminationOfSystemProcesses" hidden="1">
            <a:extLst>
              <a:ext uri="{FF2B5EF4-FFF2-40B4-BE49-F238E27FC236}">
                <a16:creationId xmlns:a16="http://schemas.microsoft.com/office/drawing/2014/main" id="{1A63B43F-F4BF-5751-895E-097A54D69151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17" name="InputValue" hidden="1">
            <a:extLst>
              <a:ext uri="{FF2B5EF4-FFF2-40B4-BE49-F238E27FC236}">
                <a16:creationId xmlns:a16="http://schemas.microsoft.com/office/drawing/2014/main" id="{4D124608-3F47-5859-E021-6053115466C5}"/>
              </a:ext>
            </a:extLst>
          </p:cNvPr>
          <p:cNvSpPr txBox="1"/>
          <p:nvPr/>
        </p:nvSpPr>
        <p:spPr>
          <a:xfrm>
            <a:off x="0" y="0"/>
            <a:ext cx="0" cy="812530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/Users/Admin/Desktop/lol.pres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Candara" panose="020E0502030303020204" pitchFamily="34" charset="0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9" name="Exception" hidden="1">
            <a:extLst>
              <a:ext uri="{FF2B5EF4-FFF2-40B4-BE49-F238E27FC236}">
                <a16:creationId xmlns:a16="http://schemas.microsoft.com/office/drawing/2014/main" id="{979A1C90-0B20-E7FF-23AF-55E1BD7A88F0}"/>
              </a:ext>
            </a:extLst>
          </p:cNvPr>
          <p:cNvSpPr txBox="1"/>
          <p:nvPr/>
        </p:nvSpPr>
        <p:spPr>
          <a:xfrm>
            <a:off x="0" y="0"/>
            <a:ext cx="121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Source: OrangePath</a:t>
            </a:r>
          </a:p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Description: The specified value is out of range.</a:t>
            </a:r>
            <a:endParaRPr lang="et-EE" sz="9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AppCalc:Properties" hidden="1">
            <a:extLst>
              <a:ext uri="{FF2B5EF4-FFF2-40B4-BE49-F238E27FC236}">
                <a16:creationId xmlns:a16="http://schemas.microsoft.com/office/drawing/2014/main" id="{6733F8A2-7AE6-A479-8617-86BB2FFA0D0D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sp>
        <p:nvSpPr>
          <p:cNvPr id="338" name="AppSettings:Properties" hidden="1">
            <a:extLst>
              <a:ext uri="{FF2B5EF4-FFF2-40B4-BE49-F238E27FC236}">
                <a16:creationId xmlns:a16="http://schemas.microsoft.com/office/drawing/2014/main" id="{C8AD81D6-7865-EB4F-DB6F-442DFF046623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sp>
        <p:nvSpPr>
          <p:cNvPr id="343" name="AppTaskmgr:Properties" hidden="1">
            <a:extLst>
              <a:ext uri="{FF2B5EF4-FFF2-40B4-BE49-F238E27FC236}">
                <a16:creationId xmlns:a16="http://schemas.microsoft.com/office/drawing/2014/main" id="{BFB0CCC6-AD6E-9FC4-CA9C-207A19772794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sp>
        <p:nvSpPr>
          <p:cNvPr id="348" name="AppGuess:Properties" hidden="1">
            <a:extLst>
              <a:ext uri="{FF2B5EF4-FFF2-40B4-BE49-F238E27FC236}">
                <a16:creationId xmlns:a16="http://schemas.microsoft.com/office/drawing/2014/main" id="{219A8977-354F-A43B-8D99-32914DB4E46D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sp>
        <p:nvSpPr>
          <p:cNvPr id="352" name="AppPaint:Properties" hidden="1">
            <a:extLst>
              <a:ext uri="{FF2B5EF4-FFF2-40B4-BE49-F238E27FC236}">
                <a16:creationId xmlns:a16="http://schemas.microsoft.com/office/drawing/2014/main" id="{6284B5D8-EFAF-9599-B3B3-390C77F74980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sp>
        <p:nvSpPr>
          <p:cNvPr id="361" name="AppNotes:Properties" hidden="1">
            <a:extLst>
              <a:ext uri="{FF2B5EF4-FFF2-40B4-BE49-F238E27FC236}">
                <a16:creationId xmlns:a16="http://schemas.microsoft.com/office/drawing/2014/main" id="{8E0CE82B-E65E-C388-B197-74FFCDCD0EA8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sp>
        <p:nvSpPr>
          <p:cNvPr id="365" name="AppPresentator:Properties" hidden="1">
            <a:extLst>
              <a:ext uri="{FF2B5EF4-FFF2-40B4-BE49-F238E27FC236}">
                <a16:creationId xmlns:a16="http://schemas.microsoft.com/office/drawing/2014/main" id="{E240BE6C-CBBB-37D3-D4FA-2CDB8C1AA11C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370" name="AppFiles:Icon" hidden="1">
            <a:extLst>
              <a:ext uri="{FF2B5EF4-FFF2-40B4-BE49-F238E27FC236}">
                <a16:creationId xmlns:a16="http://schemas.microsoft.com/office/drawing/2014/main" id="{B704F4FC-5A59-B81F-A900-3106A595A595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371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485FD3-2CBC-BDB3-1970-4B0321C45D86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2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1D256592-EA67-06FD-5048-65B60C4ADE59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3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F65B889-E5F4-9890-C5EB-178E55805CD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7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60C3EC-3B21-DFE4-4EFA-F2748FC58544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573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3D2541C1-8EA7-08E7-15A7-B196DBE83F2D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616" name="AppCalc:Icon" hidden="1">
            <a:extLst>
              <a:ext uri="{FF2B5EF4-FFF2-40B4-BE49-F238E27FC236}">
                <a16:creationId xmlns:a16="http://schemas.microsoft.com/office/drawing/2014/main" id="{A8511073-02A2-3C06-3E0C-6914EE89AD9D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617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D4BC9A-6FEE-DFE2-4B56-125606384B40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8357BE6-61C3-0BF1-B774-7D010453E573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82703F4-A992-C926-D5A7-C27399F6A886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D06DE74-EB6C-A9BF-8A59-D987F5C15DA1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ADB87F9-9580-9B2C-9B7A-9F131C535140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7564254-722C-FA9F-0283-1338FC1F47CE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3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3808B28-3CC8-8E88-3AF6-91AE6ABB8F74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A327DD5-06E0-F9C7-8E23-D7FAB4CEAE79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82420D0-9CF2-3DCA-D025-826F59172F12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6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CC9D615-BEDD-FFF1-0631-E521434813E6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7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14D2B5D-1B3F-17DD-046B-D8009A520DE6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C508A53-34F4-E502-31D4-D5782ED1321E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9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759D0D6-9B1F-C5A0-D274-F3D38E1AEEEF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0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739A4-70A7-CFBD-D5E8-BF5DD0352E90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1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71C3B38-5B64-9471-C7D8-80C17F72A571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2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480DC40-506F-5E2D-B64F-03E342477AD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3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A820AF-99BA-1474-845A-DCF661FA7140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4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B9967C3-C34C-139D-0EC1-014F3D4E68F8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5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7D5571-C1D1-4B7C-B3DE-FC2FD39D1886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6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00935E8-5886-8102-1D7D-4DD92C96351F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37" name="AppShell:Icon" hidden="1">
            <a:extLst>
              <a:ext uri="{FF2B5EF4-FFF2-40B4-BE49-F238E27FC236}">
                <a16:creationId xmlns:a16="http://schemas.microsoft.com/office/drawing/2014/main" id="{0C752DE4-2A33-89E0-397F-12E7996D7973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638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5438854-8E76-F755-EC85-2488A92BF1D4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9" name="TextBox 638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7E526EE9-99DD-4179-0B78-5D2277542D0A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grpSp>
        <p:nvGrpSpPr>
          <p:cNvPr id="640" name="AppSettings:Icon" hidden="1">
            <a:extLst>
              <a:ext uri="{FF2B5EF4-FFF2-40B4-BE49-F238E27FC236}">
                <a16:creationId xmlns:a16="http://schemas.microsoft.com/office/drawing/2014/main" id="{37E976F1-0332-36EF-FF29-8AD55E1A54DB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641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BCE49FA-FA2D-88D8-1689-0BB9F751FB9F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2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EF9CCFF-4A79-F6CC-0C0E-737B54B47FDD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43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BCA5DB7-0677-D8ED-EFAB-40693F8F9701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44" name="AppTaskmgr:Icon" hidden="1">
            <a:extLst>
              <a:ext uri="{FF2B5EF4-FFF2-40B4-BE49-F238E27FC236}">
                <a16:creationId xmlns:a16="http://schemas.microsoft.com/office/drawing/2014/main" id="{A5E16E03-179B-9529-2F21-6B3ED5718024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645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4D1B42E4-5E9A-6BC0-9231-85545F489F01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6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9ACF27DE-D2DA-90FA-610C-80036449ADDB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3E65761-0E20-9955-B116-AAE2C770DFD6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48" name="AppGuess:Icon" hidden="1">
            <a:extLst>
              <a:ext uri="{FF2B5EF4-FFF2-40B4-BE49-F238E27FC236}">
                <a16:creationId xmlns:a16="http://schemas.microsoft.com/office/drawing/2014/main" id="{9D496782-D613-A439-0923-3B1F462B924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64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F009028-BFCB-B58D-69CE-0A5B79C13F37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0" name="TextBox 64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A304CFC2-08DA-E3FC-AFE3-BAEE60403C8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grpSp>
        <p:nvGrpSpPr>
          <p:cNvPr id="651" name="AppPaint:Icon" hidden="1">
            <a:extLst>
              <a:ext uri="{FF2B5EF4-FFF2-40B4-BE49-F238E27FC236}">
                <a16:creationId xmlns:a16="http://schemas.microsoft.com/office/drawing/2014/main" id="{93062FDF-1397-DF90-F006-C333A459680F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652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DB27FE4-BF80-8CAD-2DF2-A70C3CB08E97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3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C98BD27-9160-0713-C93E-8EADCE0C384D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4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7DBC043-9DB8-BC20-299A-F29502ABE057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5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EDF3C2C-45A5-E308-D3B2-4E050E3CC628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6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1768967-3289-3A79-A64B-FEB8AB5789A2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7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0DBFEB1-CEE2-3F38-60D2-061957B1DE57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8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879F26D-0D75-3122-A5E5-FD3DB40307DE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59" name="AppNotes:Icon" hidden="1">
            <a:extLst>
              <a:ext uri="{FF2B5EF4-FFF2-40B4-BE49-F238E27FC236}">
                <a16:creationId xmlns:a16="http://schemas.microsoft.com/office/drawing/2014/main" id="{951E20FD-A631-771A-13E1-F08D396FFCE6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660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FD97AF8-B946-026D-21A9-96FA624DDD3E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1" name="TextBox 660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21D193F-ECF7-0269-AB25-8F8FC428D6FB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grpSp>
        <p:nvGrpSpPr>
          <p:cNvPr id="662" name="AppPresentator:Icon" hidden="1">
            <a:extLst>
              <a:ext uri="{FF2B5EF4-FFF2-40B4-BE49-F238E27FC236}">
                <a16:creationId xmlns:a16="http://schemas.microsoft.com/office/drawing/2014/main" id="{891FF2B9-8B0B-D461-8F1A-0AC408DD988D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63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87D66F7-7621-2973-F1C4-4C1679811E9C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4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A15EFE4-CCFC-2ABB-E79A-71EDAC76A5D9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65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2CA7A97-6DB4-CA4D-8599-FB3710C9B555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671" name="AppWords:Icon" hidden="1">
            <a:extLst>
              <a:ext uri="{FF2B5EF4-FFF2-40B4-BE49-F238E27FC236}">
                <a16:creationId xmlns:a16="http://schemas.microsoft.com/office/drawing/2014/main" id="{7F3E3765-4E2C-26A9-7AB0-5F1E6CBB279B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772525" y="5309322"/>
            <a:chExt cx="752400" cy="753035"/>
          </a:xfrm>
        </p:grpSpPr>
        <p:sp>
          <p:nvSpPr>
            <p:cNvPr id="672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E6FD516-059F-4455-1182-9CA3E5DCC36B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73" name="TextBox 672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A4E8CFF-444A-F7D5-2253-7ABCEEF7A9C8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674" name="TextBox 673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0157A9F-FE05-4ACD-4503-98183FA67C9A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687" name="AppShell:Properties" hidden="1">
            <a:extLst>
              <a:ext uri="{FF2B5EF4-FFF2-40B4-BE49-F238E27FC236}">
                <a16:creationId xmlns:a16="http://schemas.microsoft.com/office/drawing/2014/main" id="{83D724FC-F888-B808-B670-1487F8D9D2D3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sp>
        <p:nvSpPr>
          <p:cNvPr id="695" name="AppFiles:Properties" hidden="1">
            <a:extLst>
              <a:ext uri="{FF2B5EF4-FFF2-40B4-BE49-F238E27FC236}">
                <a16:creationId xmlns:a16="http://schemas.microsoft.com/office/drawing/2014/main" id="{F73FBE63-B46F-82EE-B317-FA944348F179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sp>
        <p:nvSpPr>
          <p:cNvPr id="696" name="AppWords:Properties" hidden="1">
            <a:extLst>
              <a:ext uri="{FF2B5EF4-FFF2-40B4-BE49-F238E27FC236}">
                <a16:creationId xmlns:a16="http://schemas.microsoft.com/office/drawing/2014/main" id="{BA73068A-566F-CDAA-D850-CFCC78B2DE1D}"/>
              </a:ext>
            </a:extLst>
          </p:cNvPr>
          <p:cNvSpPr txBox="1"/>
          <p:nvPr/>
        </p:nvSpPr>
        <p:spPr>
          <a:xfrm>
            <a:off x="8772525" y="613243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Everyone:Words</a:t>
            </a:r>
          </a:p>
        </p:txBody>
      </p:sp>
      <p:grpSp>
        <p:nvGrpSpPr>
          <p:cNvPr id="2" name="/Users/Admin/Theme.thm" hidden="1">
            <a:extLst>
              <a:ext uri="{FF2B5EF4-FFF2-40B4-BE49-F238E27FC236}">
                <a16:creationId xmlns:a16="http://schemas.microsoft.com/office/drawing/2014/main" id="{CF2EA5FD-E820-675C-5DE7-A2A4958057CA}"/>
              </a:ext>
            </a:extLst>
          </p:cNvPr>
          <p:cNvGrpSpPr/>
          <p:nvPr/>
        </p:nvGrpSpPr>
        <p:grpSpPr>
          <a:xfrm>
            <a:off x="0" y="0"/>
            <a:ext cx="7302500" cy="4965700"/>
            <a:chOff x="3813267" y="1964028"/>
            <a:chExt cx="4565466" cy="3199643"/>
          </a:xfrm>
        </p:grpSpPr>
        <p:sp>
          <p:nvSpPr>
            <p:cNvPr id="3" name="WindowFrame">
              <a:extLst>
                <a:ext uri="{FF2B5EF4-FFF2-40B4-BE49-F238E27FC236}">
                  <a16:creationId xmlns:a16="http://schemas.microsoft.com/office/drawing/2014/main" id="{27789809-2DD1-3113-2202-FA230DC814D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">
              <a:extLst>
                <a:ext uri="{FF2B5EF4-FFF2-40B4-BE49-F238E27FC236}">
                  <a16:creationId xmlns:a16="http://schemas.microsoft.com/office/drawing/2014/main" id="{E61E965A-31F3-586B-1E33-FAB535CE0DBF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360005E-9538-F150-E514-1853A5FB223B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E00B651-C053-BD39-C9EA-014F816604B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A06A0B-D56E-79A8-11EB-7348E2D4E59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6A5A522-6EB5-9536-DD8E-04D8998EF982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" name="AppGallery:Properties" hidden="1">
            <a:extLst>
              <a:ext uri="{FF2B5EF4-FFF2-40B4-BE49-F238E27FC236}">
                <a16:creationId xmlns:a16="http://schemas.microsoft.com/office/drawing/2014/main" id="{4E64FC5D-92AA-A306-6857-BFB90F38D35B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andara" panose="020E0502030303020204" pitchFamily="34" charset="0"/>
              </a:rPr>
              <a:t>Everyone:Gallery</a:t>
            </a:r>
            <a:endParaRPr lang="et-EE" dirty="0">
              <a:latin typeface="Candara" panose="020E0502030303020204" pitchFamily="34" charset="0"/>
            </a:endParaRPr>
          </a:p>
        </p:txBody>
      </p:sp>
      <p:grpSp>
        <p:nvGrpSpPr>
          <p:cNvPr id="17" name="AppGallery:Icon" hidden="1">
            <a:extLst>
              <a:ext uri="{FF2B5EF4-FFF2-40B4-BE49-F238E27FC236}">
                <a16:creationId xmlns:a16="http://schemas.microsoft.com/office/drawing/2014/main" id="{AFA481FB-08C0-47FF-4A75-90747A1C5067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8620125" y="5156922"/>
            <a:chExt cx="752400" cy="753035"/>
          </a:xfrm>
        </p:grpSpPr>
        <p:sp>
          <p:nvSpPr>
            <p:cNvPr id="18" name="Background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F8C15F5A-9D60-A69C-1FE2-7146D04A4ED0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" name="Rectangle 18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0CBC3A7-FC44-B93C-CE88-B01095F00FF4}"/>
                </a:ext>
              </a:extLst>
            </p:cNvPr>
            <p:cNvSpPr/>
            <p:nvPr/>
          </p:nvSpPr>
          <p:spPr>
            <a:xfrm>
              <a:off x="8772663" y="5305990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" name="Rectangle 19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0323C485-8007-0B74-FB01-A64220E6AECF}"/>
                </a:ext>
              </a:extLst>
            </p:cNvPr>
            <p:cNvSpPr/>
            <p:nvPr/>
          </p:nvSpPr>
          <p:spPr>
            <a:xfrm>
              <a:off x="9000905" y="5305990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Rectangle 20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7E784E07-71A9-8AC4-11EF-6D043AFEDA14}"/>
                </a:ext>
              </a:extLst>
            </p:cNvPr>
            <p:cNvSpPr/>
            <p:nvPr/>
          </p:nvSpPr>
          <p:spPr>
            <a:xfrm>
              <a:off x="8772663" y="5534232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" name="Rectangle 21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BEAD3F5-9047-D7F7-6010-50214236A8E8}"/>
                </a:ext>
              </a:extLst>
            </p:cNvPr>
            <p:cNvSpPr/>
            <p:nvPr/>
          </p:nvSpPr>
          <p:spPr>
            <a:xfrm>
              <a:off x="9000905" y="5534232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615" name="AxHelper" hidden="1">
                  <a:extLst>
                    <a:ext uri="{FF2B5EF4-FFF2-40B4-BE49-F238E27FC236}">
                      <a16:creationId xmlns:a16="http://schemas.microsoft.com/office/drawing/2014/main" id="{AF9858D5-384A-6BF2-B4EE-953BF76312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  <a:latin typeface="Candara" panose="020E0502030303020204" pitchFamily="34" charset="0"/>
              </a:rPr>
              <a:t>Restarting…</a:t>
            </a:r>
          </a:p>
        </p:txBody>
      </p:sp>
      <p:sp>
        <p:nvSpPr>
          <p:cNvPr id="4" name="Vabakuju kujund 3">
            <a:extLst>
              <a:ext uri="{FF2B5EF4-FFF2-40B4-BE49-F238E27FC236}">
                <a16:creationId xmlns:a16="http://schemas.microsoft.com/office/drawing/2014/main" id="{9ED0F9C4-0957-4688-3527-326B818E2E34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 kujund 4">
            <a:extLst>
              <a:ext uri="{FF2B5EF4-FFF2-40B4-BE49-F238E27FC236}">
                <a16:creationId xmlns:a16="http://schemas.microsoft.com/office/drawing/2014/main" id="{714FAE0D-9FCA-19A5-A2A6-4634472D892A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 kujund 5">
            <a:extLst>
              <a:ext uri="{FF2B5EF4-FFF2-40B4-BE49-F238E27FC236}">
                <a16:creationId xmlns:a16="http://schemas.microsoft.com/office/drawing/2014/main" id="{B0A70DC5-7596-E8EF-AA55-C740371F81E9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 kujund 6">
            <a:extLst>
              <a:ext uri="{FF2B5EF4-FFF2-40B4-BE49-F238E27FC236}">
                <a16:creationId xmlns:a16="http://schemas.microsoft.com/office/drawing/2014/main" id="{7D671B57-96A9-8D70-709C-1446A472A1FF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grpSp>
        <p:nvGrpSpPr>
          <p:cNvPr id="84" name="IconSample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11194447" y="5443488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4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Admin!</a:t>
            </a:r>
            <a:endParaRPr lang="et-EE" dirty="0"/>
          </a:p>
        </p:txBody>
      </p:sp>
      <p:grpSp>
        <p:nvGrpSpPr>
          <p:cNvPr id="5" name="Pic">
            <a:extLst>
              <a:ext uri="{FF2B5EF4-FFF2-40B4-BE49-F238E27FC236}">
                <a16:creationId xmlns:a16="http://schemas.microsoft.com/office/drawing/2014/main" id="{82DC0A3F-79FA-CBC9-8F40-F94DC69E248A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6" name="Backdrop">
              <a:extLst>
                <a:ext uri="{FF2B5EF4-FFF2-40B4-BE49-F238E27FC236}">
                  <a16:creationId xmlns:a16="http://schemas.microsoft.com/office/drawing/2014/main" id="{3DE35112-C264-1FF7-50AF-2122E5049F7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" name="DummyA" hidden="1">
              <a:extLst>
                <a:ext uri="{FF2B5EF4-FFF2-40B4-BE49-F238E27FC236}">
                  <a16:creationId xmlns:a16="http://schemas.microsoft.com/office/drawing/2014/main" id="{A3E32319-AFC3-927C-8765-796C6F691984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8" name="DummyB" hidden="1">
              <a:extLst>
                <a:ext uri="{FF2B5EF4-FFF2-40B4-BE49-F238E27FC236}">
                  <a16:creationId xmlns:a16="http://schemas.microsoft.com/office/drawing/2014/main" id="{52B890BB-69A7-A93A-97FC-FCF8301AD474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49" y="85725"/>
            <a:ext cx="722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3" name="AppDefault:Properties" hidden="1">
            <a:extLst>
              <a:ext uri="{FF2B5EF4-FFF2-40B4-BE49-F238E27FC236}">
                <a16:creationId xmlns:a16="http://schemas.microsoft.com/office/drawing/2014/main" id="{6D2414AF-0D25-4ED5-D0C3-1A4C003C174C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Candara" panose="020E0502030303020204" pitchFamily="34" charset="0"/>
              </a:rPr>
              <a:t>Everyone:Test application</a:t>
            </a:r>
          </a:p>
        </p:txBody>
      </p:sp>
      <p:grpSp>
        <p:nvGrpSpPr>
          <p:cNvPr id="5" name="AppDefault:Icon" hidden="1">
            <a:extLst>
              <a:ext uri="{FF2B5EF4-FFF2-40B4-BE49-F238E27FC236}">
                <a16:creationId xmlns:a16="http://schemas.microsoft.com/office/drawing/2014/main" id="{116AC2BA-8421-0476-3A46-0A3659C738E0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20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4252E0EF-A3A0-3D8D-EBAB-504225E91B3B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TextBox 20">
              <a:hlinkClick r:id="" action="ppaction://macro?name=AppTest"/>
              <a:extLst>
                <a:ext uri="{FF2B5EF4-FFF2-40B4-BE49-F238E27FC236}">
                  <a16:creationId xmlns:a16="http://schemas.microsoft.com/office/drawing/2014/main" id="{6BA78D29-BE3F-238D-0448-E02520276467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PPTOSes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chemeClr val="tx2">
              <a:lumMod val="25000"/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  <p:sp>
        <p:nvSpPr>
          <p:cNvPr id="11" name="WarningA">
            <a:extLst>
              <a:ext uri="{FF2B5EF4-FFF2-40B4-BE49-F238E27FC236}">
                <a16:creationId xmlns:a16="http://schemas.microsoft.com/office/drawing/2014/main" id="{7AF79173-DA93-86C3-593E-98A413793269}"/>
              </a:ext>
            </a:extLst>
          </p:cNvPr>
          <p:cNvSpPr/>
          <p:nvPr/>
        </p:nvSpPr>
        <p:spPr>
          <a:xfrm>
            <a:off x="6619054" y="2464905"/>
            <a:ext cx="306366" cy="30777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5" name="WarningB">
            <a:extLst>
              <a:ext uri="{FF2B5EF4-FFF2-40B4-BE49-F238E27FC236}">
                <a16:creationId xmlns:a16="http://schemas.microsoft.com/office/drawing/2014/main" id="{E9FAA02A-F582-42DD-E572-75213FAF9605}"/>
              </a:ext>
            </a:extLst>
          </p:cNvPr>
          <p:cNvSpPr txBox="1"/>
          <p:nvPr/>
        </p:nvSpPr>
        <p:spPr>
          <a:xfrm>
            <a:off x="7005201" y="2487988"/>
            <a:ext cx="2743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Not migratable to this version of Sunlight OS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Green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AnimationRect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BackgroundImg">
            <a:extLst>
              <a:ext uri="{FF2B5EF4-FFF2-40B4-BE49-F238E27FC236}">
                <a16:creationId xmlns:a16="http://schemas.microsoft.com/office/drawing/2014/main" id="{74ED41AD-8E12-77A0-5EB3-F8CE0F729A9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40" name="RegularApp:-1">
            <a:extLst>
              <a:ext uri="{FF2B5EF4-FFF2-40B4-BE49-F238E27FC236}">
                <a16:creationId xmlns:a16="http://schemas.microsoft.com/office/drawing/2014/main" id="{4D4F0CEE-BF1B-F908-C21D-ACA8F67EA866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68369" name="InnerWindowAppFiles:-1">
              <a:extLst>
                <a:ext uri="{FF2B5EF4-FFF2-40B4-BE49-F238E27FC236}">
                  <a16:creationId xmlns:a16="http://schemas.microsoft.com/office/drawing/2014/main" id="{820A49E2-0568-C2AE-76D4-781AD0C0AC9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8370" name="PathAppFiles:-1">
              <a:extLst>
                <a:ext uri="{FF2B5EF4-FFF2-40B4-BE49-F238E27FC236}">
                  <a16:creationId xmlns:a16="http://schemas.microsoft.com/office/drawing/2014/main" id="{5C79AC91-9740-330F-0261-04A7939431DC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/Users/Admin/Desktop/</a:t>
              </a:r>
              <a:endParaRPr lang="et-EE" sz="100" dirty="0">
                <a:noFill/>
              </a:endParaRPr>
            </a:p>
          </p:txBody>
        </p:sp>
        <p:sp>
          <p:nvSpPr>
            <p:cNvPr id="168371" name="ButtonReloadAppFiles:-1">
              <a:extLst>
                <a:ext uri="{FF2B5EF4-FFF2-40B4-BE49-F238E27FC236}">
                  <a16:creationId xmlns:a16="http://schemas.microsoft.com/office/drawing/2014/main" id="{CC2FA986-58C6-C178-D6B5-EBEDBEBC993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8372" name="BottomPanelAppFiles:-1">
              <a:extLst>
                <a:ext uri="{FF2B5EF4-FFF2-40B4-BE49-F238E27FC236}">
                  <a16:creationId xmlns:a16="http://schemas.microsoft.com/office/drawing/2014/main" id="{C4516353-EEAC-C2DE-050A-5D9AE5B04D6B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4 items</a:t>
              </a:r>
              <a:endParaRPr lang="et-EE" sz="100" dirty="0">
                <a:noFill/>
              </a:endParaRPr>
            </a:p>
          </p:txBody>
        </p:sp>
        <p:sp>
          <p:nvSpPr>
            <p:cNvPr id="168373" name="SelectModeCheckAppFiles:-1">
              <a:extLst>
                <a:ext uri="{FF2B5EF4-FFF2-40B4-BE49-F238E27FC236}">
                  <a16:creationId xmlns:a16="http://schemas.microsoft.com/office/drawing/2014/main" id="{8758AA09-B5B0-A93F-B06C-1397E95B4FC4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  <p:pic>
          <p:nvPicPr>
            <p:cNvPr id="10" name="FileIcon1AppFiles:-1">
              <a:hlinkClick r:id="" action="ppaction://macro?name=AssocIComponents"/>
              <a:extLst>
                <a:ext uri="{FF2B5EF4-FFF2-40B4-BE49-F238E27FC236}">
                  <a16:creationId xmlns:a16="http://schemas.microsoft.com/office/drawing/2014/main" id="{808DC06B-8BA5-0380-3811-4677E4D4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00" y="127000"/>
              <a:ext cx="763370" cy="774596"/>
            </a:xfrm>
            <a:prstGeom prst="rect">
              <a:avLst/>
            </a:prstGeom>
          </p:spPr>
        </p:pic>
        <p:sp>
          <p:nvSpPr>
            <p:cNvPr id="13" name="FileLabel1AppFiles:-1">
              <a:hlinkClick r:id="" action="ppaction://macro?name=AssocComponents"/>
              <a:extLst>
                <a:ext uri="{FF2B5EF4-FFF2-40B4-BE49-F238E27FC236}">
                  <a16:creationId xmlns:a16="http://schemas.microsoft.com/office/drawing/2014/main" id="{32F794CB-7077-3179-78D7-88D16596424B}"/>
                </a:ext>
              </a:extLst>
            </p:cNvPr>
            <p:cNvSpPr txBox="1"/>
            <p:nvPr/>
          </p:nvSpPr>
          <p:spPr>
            <a:xfrm>
              <a:off x="127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Theme.thm</a:t>
              </a:r>
            </a:p>
          </p:txBody>
        </p:sp>
        <p:pic>
          <p:nvPicPr>
            <p:cNvPr id="17" name="FileIcon2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D03DCA39-AA01-5F84-1D73-9BD5E55A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00" y="127000"/>
              <a:ext cx="749873" cy="763657"/>
            </a:xfrm>
            <a:prstGeom prst="rect">
              <a:avLst/>
            </a:prstGeom>
          </p:spPr>
        </p:pic>
        <p:sp>
          <p:nvSpPr>
            <p:cNvPr id="19" name="FileLabel2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72BB5531-7832-9EA4-2F17-AEC2D28903FB}"/>
                </a:ext>
              </a:extLst>
            </p:cNvPr>
            <p:cNvSpPr txBox="1"/>
            <p:nvPr/>
          </p:nvSpPr>
          <p:spPr>
            <a:xfrm>
              <a:off x="1193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sup.png</a:t>
              </a:r>
            </a:p>
          </p:txBody>
        </p:sp>
        <p:pic>
          <p:nvPicPr>
            <p:cNvPr id="24" name="FileIcon3AppFiles:-1">
              <a:hlinkClick r:id="" action="ppaction://macro?name=AssocIPresentator"/>
              <a:extLst>
                <a:ext uri="{FF2B5EF4-FFF2-40B4-BE49-F238E27FC236}">
                  <a16:creationId xmlns:a16="http://schemas.microsoft.com/office/drawing/2014/main" id="{45A4249D-11FC-5D0B-6474-33CFFBB7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600" y="127000"/>
              <a:ext cx="760563" cy="777402"/>
            </a:xfrm>
            <a:prstGeom prst="rect">
              <a:avLst/>
            </a:prstGeom>
          </p:spPr>
        </p:pic>
        <p:sp>
          <p:nvSpPr>
            <p:cNvPr id="26" name="FileLabel3AppFiles:-1">
              <a:hlinkClick r:id="" action="ppaction://macro?name=AssocPresentator"/>
              <a:extLst>
                <a:ext uri="{FF2B5EF4-FFF2-40B4-BE49-F238E27FC236}">
                  <a16:creationId xmlns:a16="http://schemas.microsoft.com/office/drawing/2014/main" id="{89665D86-DC32-E744-C495-5D8598D3499E}"/>
                </a:ext>
              </a:extLst>
            </p:cNvPr>
            <p:cNvSpPr txBox="1"/>
            <p:nvPr/>
          </p:nvSpPr>
          <p:spPr>
            <a:xfrm>
              <a:off x="22606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lol.pres</a:t>
              </a:r>
            </a:p>
          </p:txBody>
        </p:sp>
        <p:pic>
          <p:nvPicPr>
            <p:cNvPr id="31" name="FileIcon4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9E9C5152-003E-5775-08EF-C3BFA2EB7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0" y="127000"/>
              <a:ext cx="749873" cy="763657"/>
            </a:xfrm>
            <a:prstGeom prst="rect">
              <a:avLst/>
            </a:prstGeom>
          </p:spPr>
        </p:pic>
        <p:sp>
          <p:nvSpPr>
            <p:cNvPr id="34" name="FileLabel4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2AC996AF-7DFA-0165-384D-04A05D62D370}"/>
                </a:ext>
              </a:extLst>
            </p:cNvPr>
            <p:cNvSpPr txBox="1"/>
            <p:nvPr/>
          </p:nvSpPr>
          <p:spPr>
            <a:xfrm>
              <a:off x="3327400" y="876300"/>
              <a:ext cx="1003873" cy="430887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background.jpg</a:t>
              </a:r>
            </a:p>
          </p:txBody>
        </p:sp>
      </p:grp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1"/>
            <a:ext cx="12040623" cy="336590"/>
          </a:xfrm>
          <a:prstGeom prst="snip2DiagRect">
            <a:avLst>
              <a:gd name="adj1" fmla="val 0"/>
              <a:gd name="adj2" fmla="val 25327"/>
            </a:avLst>
          </a:prstGeom>
          <a:gradFill flip="none" rotWithShape="1">
            <a:gsLst>
              <a:gs pos="0">
                <a:schemeClr val="accent1">
                  <a:lumMod val="50000"/>
                  <a:alpha val="70000"/>
                </a:schemeClr>
              </a:gs>
              <a:gs pos="50000">
                <a:schemeClr val="accent5">
                  <a:lumMod val="75000"/>
                  <a:alpha val="70000"/>
                </a:schemeClr>
              </a:gs>
              <a:gs pos="49000">
                <a:schemeClr val="accent1">
                  <a:lumMod val="75000"/>
                  <a:alpha val="70000"/>
                </a:schemeClr>
              </a:gs>
              <a:gs pos="100000">
                <a:schemeClr val="accent5">
                  <a:lumMod val="50000"/>
                  <a:alpha val="7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endParaRPr lang="et-EE" kern="0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0628365" y="92174"/>
            <a:ext cx="1485900" cy="34505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Shell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0616335" y="1927538"/>
            <a:ext cx="1485900" cy="345057"/>
          </a:xfrm>
          <a:prstGeom prst="rect">
            <a:avLst/>
          </a:prstGeom>
          <a:solidFill>
            <a:srgbClr val="2828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10616335" y="1468025"/>
            <a:ext cx="1485900" cy="345057"/>
          </a:xfrm>
          <a:prstGeom prst="rect">
            <a:avLst/>
          </a:prstGeom>
          <a:solidFill>
            <a:srgbClr val="37373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10616335" y="1009856"/>
            <a:ext cx="1485900" cy="345057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3</a:t>
            </a:r>
            <a:endParaRPr lang="et-EE" sz="1600" dirty="0">
              <a:latin typeface="Consolas" panose="020B0609020204030204" pitchFamily="49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11257700" y="6521410"/>
            <a:ext cx="761827" cy="328739"/>
          </a:xfrm>
          <a:prstGeom prst="rect">
            <a:avLst/>
          </a:prstGeom>
          <a:noFill/>
        </p:spPr>
        <p:txBody>
          <a:bodyPr wrap="square" tIns="36000" rtlCol="0">
            <a:spAutoFit/>
          </a:bodyPr>
          <a:lstStyle/>
          <a:p>
            <a:pPr algn="r"/>
            <a:r>
              <a:rPr lang="et-EE" sz="16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21:24</a:t>
            </a:r>
            <a:endParaRPr lang="et-EE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10618146" y="551687"/>
            <a:ext cx="1485900" cy="34505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N/A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5648" y="6509238"/>
            <a:ext cx="1954171" cy="369332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10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10616335" y="2384363"/>
            <a:ext cx="1485900" cy="345057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Admin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BuildInfo" hidden="1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994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40439" y="6373795"/>
            <a:ext cx="150823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5739" name="TaskbarBackup" hidden="1">
            <a:extLst>
              <a:ext uri="{FF2B5EF4-FFF2-40B4-BE49-F238E27FC236}">
                <a16:creationId xmlns:a16="http://schemas.microsoft.com/office/drawing/2014/main" id="{9666BCAF-9AB9-83DE-772E-0A350A165191}"/>
              </a:ext>
            </a:extLst>
          </p:cNvPr>
          <p:cNvSpPr/>
          <p:nvPr/>
        </p:nvSpPr>
        <p:spPr>
          <a:xfrm>
            <a:off x="-24028" y="6982737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164393" name="WorkspaceCircle1">
            <a:extLst>
              <a:ext uri="{FF2B5EF4-FFF2-40B4-BE49-F238E27FC236}">
                <a16:creationId xmlns:a16="http://schemas.microsoft.com/office/drawing/2014/main" id="{55B45E84-772D-AE2D-5C2A-097B2C2F2836}"/>
              </a:ext>
            </a:extLst>
          </p:cNvPr>
          <p:cNvSpPr/>
          <p:nvPr/>
        </p:nvSpPr>
        <p:spPr>
          <a:xfrm>
            <a:off x="10724628" y="6635220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4" name="WorkspaceCircle2">
            <a:extLst>
              <a:ext uri="{FF2B5EF4-FFF2-40B4-BE49-F238E27FC236}">
                <a16:creationId xmlns:a16="http://schemas.microsoft.com/office/drawing/2014/main" id="{146E7D4D-AFFE-A6F3-05B8-01EB4D659F16}"/>
              </a:ext>
            </a:extLst>
          </p:cNvPr>
          <p:cNvSpPr/>
          <p:nvPr/>
        </p:nvSpPr>
        <p:spPr>
          <a:xfrm>
            <a:off x="10901693" y="6636816"/>
            <a:ext cx="104775" cy="10477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5" name="WorkspaceCircle3">
            <a:extLst>
              <a:ext uri="{FF2B5EF4-FFF2-40B4-BE49-F238E27FC236}">
                <a16:creationId xmlns:a16="http://schemas.microsoft.com/office/drawing/2014/main" id="{71939F61-2BB7-FC65-10BF-57321C6D4CB1}"/>
              </a:ext>
            </a:extLst>
          </p:cNvPr>
          <p:cNvSpPr/>
          <p:nvPr/>
        </p:nvSpPr>
        <p:spPr>
          <a:xfrm>
            <a:off x="11081373" y="6636815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6" name="WorkspaceCircle4">
            <a:extLst>
              <a:ext uri="{FF2B5EF4-FFF2-40B4-BE49-F238E27FC236}">
                <a16:creationId xmlns:a16="http://schemas.microsoft.com/office/drawing/2014/main" id="{DD67643F-70E7-883E-ACC7-87BA4593BEB0}"/>
              </a:ext>
            </a:extLst>
          </p:cNvPr>
          <p:cNvSpPr/>
          <p:nvPr/>
        </p:nvSpPr>
        <p:spPr>
          <a:xfrm>
            <a:off x="11258438" y="6636814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263" name="SwitchWorkspace">
            <a:hlinkClick r:id="" action="ppaction://macro?name=ToNextWorkspac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718246" y="6512943"/>
            <a:ext cx="644967" cy="345057"/>
          </a:xfrm>
          <a:prstGeom prst="rect">
            <a:avLst/>
          </a:prstGeom>
          <a:solidFill>
            <a:srgbClr val="37354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600">
                <a:solidFill>
                  <a:srgbClr val="FFFFFF">
                    <a:alpha val="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Workspace 1</a:t>
            </a:r>
            <a:endParaRPr lang="et-EE" sz="600" dirty="0">
              <a:solidFill>
                <a:srgbClr val="FFFFFF">
                  <a:alpha val="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4" name="TaskbarButtonSample2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E5F5D923-4C52-B2A0-F556-C8CAFB19CB3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grpSp>
        <p:nvGrpSpPr>
          <p:cNvPr id="19761" name="WaitPlease" hidden="1">
            <a:extLst>
              <a:ext uri="{FF2B5EF4-FFF2-40B4-BE49-F238E27FC236}">
                <a16:creationId xmlns:a16="http://schemas.microsoft.com/office/drawing/2014/main" id="{AE9778DA-F3CC-84B2-2C2F-4033E4785839}"/>
              </a:ext>
            </a:extLst>
          </p:cNvPr>
          <p:cNvGrpSpPr/>
          <p:nvPr/>
        </p:nvGrpSpPr>
        <p:grpSpPr>
          <a:xfrm>
            <a:off x="0" y="0"/>
            <a:ext cx="12192000" cy="6866467"/>
            <a:chOff x="-1476" y="-8467"/>
            <a:chExt cx="12192000" cy="6866467"/>
          </a:xfrm>
        </p:grpSpPr>
        <p:sp>
          <p:nvSpPr>
            <p:cNvPr id="19760" name="WaitLabel" hidden="1">
              <a:extLst>
                <a:ext uri="{FF2B5EF4-FFF2-40B4-BE49-F238E27FC236}">
                  <a16:creationId xmlns:a16="http://schemas.microsoft.com/office/drawing/2014/main" id="{FDF06E07-D87D-5730-171A-779CBF4597CB}"/>
                </a:ext>
              </a:extLst>
            </p:cNvPr>
            <p:cNvSpPr/>
            <p:nvPr/>
          </p:nvSpPr>
          <p:spPr>
            <a:xfrm>
              <a:off x="-1476" y="-8467"/>
              <a:ext cx="12192000" cy="686646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r>
                <a:rPr lang="et-EE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</a:rPr>
                <a:t>Launching Shell...</a:t>
              </a:r>
            </a:p>
          </p:txBody>
        </p:sp>
        <p:sp>
          <p:nvSpPr>
            <p:cNvPr id="19731" name="Flowchart: Collate 19730" hidden="1">
              <a:extLst>
                <a:ext uri="{FF2B5EF4-FFF2-40B4-BE49-F238E27FC236}">
                  <a16:creationId xmlns:a16="http://schemas.microsoft.com/office/drawing/2014/main" id="{FE09A72C-C05C-12B8-3B1A-ADA4E40B1AB1}"/>
                </a:ext>
              </a:extLst>
            </p:cNvPr>
            <p:cNvSpPr/>
            <p:nvPr/>
          </p:nvSpPr>
          <p:spPr>
            <a:xfrm>
              <a:off x="131692" y="95680"/>
              <a:ext cx="145243" cy="226697"/>
            </a:xfrm>
            <a:prstGeom prst="flowChartCollat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sx="50000" sy="5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TextBox" r:id="rId1" imgW="5962680" imgH="324000"/>
        </mc:Choice>
        <mc:Fallback>
          <p:control name="AxTextBox" r:id="rId1" imgW="5962680" imgH="324000">
            <p:pic>
              <p:nvPicPr>
                <p:cNvPr id="20030" name="AxTextBox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56630" y="5163364"/>
                  <a:ext cx="5962270" cy="32427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7041" y="1029963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88975" name="Täht 5-tipuline 68873">
            <a:extLst>
              <a:ext uri="{FF2B5EF4-FFF2-40B4-BE49-F238E27FC236}">
                <a16:creationId xmlns:a16="http://schemas.microsoft.com/office/drawing/2014/main" id="{D8943277-0D67-BF3F-37D9-4D5AFAE844D4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6" name="Täht 5-tipuline 68874">
            <a:extLst>
              <a:ext uri="{FF2B5EF4-FFF2-40B4-BE49-F238E27FC236}">
                <a16:creationId xmlns:a16="http://schemas.microsoft.com/office/drawing/2014/main" id="{65292DBC-7D9F-9678-661D-877C86F909A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7" name="Täht 5-tipuline 68875">
            <a:extLst>
              <a:ext uri="{FF2B5EF4-FFF2-40B4-BE49-F238E27FC236}">
                <a16:creationId xmlns:a16="http://schemas.microsoft.com/office/drawing/2014/main" id="{6A2F7653-75C9-63BD-5314-48F2B07CC088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8" name="Täht 5-tipuline 68876">
            <a:extLst>
              <a:ext uri="{FF2B5EF4-FFF2-40B4-BE49-F238E27FC236}">
                <a16:creationId xmlns:a16="http://schemas.microsoft.com/office/drawing/2014/main" id="{CD3EDD6D-3BF5-D2EE-2A33-667E5B3C2397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9" name="Täht 5-tipuline 68877">
            <a:extLst>
              <a:ext uri="{FF2B5EF4-FFF2-40B4-BE49-F238E27FC236}">
                <a16:creationId xmlns:a16="http://schemas.microsoft.com/office/drawing/2014/main" id="{6EAD6D3A-8B44-5C9D-4A73-208552A3B07F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0" name="Täht 5-tipuline 68878">
            <a:extLst>
              <a:ext uri="{FF2B5EF4-FFF2-40B4-BE49-F238E27FC236}">
                <a16:creationId xmlns:a16="http://schemas.microsoft.com/office/drawing/2014/main" id="{7A228126-B6EC-CAC3-EBE5-D9AD5FD49851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1" name="Täht 5-tipuline 68879">
            <a:extLst>
              <a:ext uri="{FF2B5EF4-FFF2-40B4-BE49-F238E27FC236}">
                <a16:creationId xmlns:a16="http://schemas.microsoft.com/office/drawing/2014/main" id="{5269ADC0-55A0-06EF-4A8C-3DBD551891B0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2" name="Täht 5-tipuline 68880">
            <a:extLst>
              <a:ext uri="{FF2B5EF4-FFF2-40B4-BE49-F238E27FC236}">
                <a16:creationId xmlns:a16="http://schemas.microsoft.com/office/drawing/2014/main" id="{53F5BC9C-773A-FBAB-E662-82438E1DA7A3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3" name="Täht 5-tipuline 68881">
            <a:extLst>
              <a:ext uri="{FF2B5EF4-FFF2-40B4-BE49-F238E27FC236}">
                <a16:creationId xmlns:a16="http://schemas.microsoft.com/office/drawing/2014/main" id="{C3BA81FF-F2C7-D149-A75F-BB76A4654688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4" name="Täht 5-tipuline 68882">
            <a:extLst>
              <a:ext uri="{FF2B5EF4-FFF2-40B4-BE49-F238E27FC236}">
                <a16:creationId xmlns:a16="http://schemas.microsoft.com/office/drawing/2014/main" id="{EA9DC7E7-6DAB-C5AA-0DE5-19035E0655F0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5" name="Täht 5-tipuline 68883">
            <a:extLst>
              <a:ext uri="{FF2B5EF4-FFF2-40B4-BE49-F238E27FC236}">
                <a16:creationId xmlns:a16="http://schemas.microsoft.com/office/drawing/2014/main" id="{1C07F438-7BA9-2B68-34D8-8D8712D66D27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6" name="Täht 5-tipuline 68884">
            <a:extLst>
              <a:ext uri="{FF2B5EF4-FFF2-40B4-BE49-F238E27FC236}">
                <a16:creationId xmlns:a16="http://schemas.microsoft.com/office/drawing/2014/main" id="{BEDA0D16-5CF9-6B77-9BD4-87F29B362732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7" name="Täht 5-tipuline 68885">
            <a:extLst>
              <a:ext uri="{FF2B5EF4-FFF2-40B4-BE49-F238E27FC236}">
                <a16:creationId xmlns:a16="http://schemas.microsoft.com/office/drawing/2014/main" id="{4327DB27-47F8-E7BB-D309-8FE7EE46ECDE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8" name="Täht 5-tipuline 68886">
            <a:extLst>
              <a:ext uri="{FF2B5EF4-FFF2-40B4-BE49-F238E27FC236}">
                <a16:creationId xmlns:a16="http://schemas.microsoft.com/office/drawing/2014/main" id="{1955F5FF-B316-96E8-8A57-89F5EC7D5ABE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9" name="Täht 5-tipuline 68887">
            <a:extLst>
              <a:ext uri="{FF2B5EF4-FFF2-40B4-BE49-F238E27FC236}">
                <a16:creationId xmlns:a16="http://schemas.microsoft.com/office/drawing/2014/main" id="{9388CDB1-391F-9B06-5236-D85B8EF3CF68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90" name="Täht 5-tipuline 68888">
            <a:extLst>
              <a:ext uri="{FF2B5EF4-FFF2-40B4-BE49-F238E27FC236}">
                <a16:creationId xmlns:a16="http://schemas.microsoft.com/office/drawing/2014/main" id="{0353D07A-FA56-CC87-1ABF-E8772177F469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8" name="Täht 5-tipuline 68889">
            <a:extLst>
              <a:ext uri="{FF2B5EF4-FFF2-40B4-BE49-F238E27FC236}">
                <a16:creationId xmlns:a16="http://schemas.microsoft.com/office/drawing/2014/main" id="{A80AB93A-6D8A-5038-8705-A962D4A16451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9" name="Täht 5-tipuline 68890">
            <a:extLst>
              <a:ext uri="{FF2B5EF4-FFF2-40B4-BE49-F238E27FC236}">
                <a16:creationId xmlns:a16="http://schemas.microsoft.com/office/drawing/2014/main" id="{89CF003D-1BA3-D38B-7E6F-6713CE5CD818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0" name="Täht 5-tipuline 68891">
            <a:extLst>
              <a:ext uri="{FF2B5EF4-FFF2-40B4-BE49-F238E27FC236}">
                <a16:creationId xmlns:a16="http://schemas.microsoft.com/office/drawing/2014/main" id="{87E3B1B9-4E34-D68E-6559-F0B4A86B0034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1" name="Täht 5-tipuline 68892">
            <a:extLst>
              <a:ext uri="{FF2B5EF4-FFF2-40B4-BE49-F238E27FC236}">
                <a16:creationId xmlns:a16="http://schemas.microsoft.com/office/drawing/2014/main" id="{0D7B09C9-378B-2314-C740-D23E94D02DC6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2" name="Täht 5-tipuline 68893">
            <a:extLst>
              <a:ext uri="{FF2B5EF4-FFF2-40B4-BE49-F238E27FC236}">
                <a16:creationId xmlns:a16="http://schemas.microsoft.com/office/drawing/2014/main" id="{C3541760-0BE1-81FD-1C3E-A0CEFEEC79D8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3" name="Vabakuju kujund 69113">
            <a:extLst>
              <a:ext uri="{FF2B5EF4-FFF2-40B4-BE49-F238E27FC236}">
                <a16:creationId xmlns:a16="http://schemas.microsoft.com/office/drawing/2014/main" id="{D8BF26A4-9D23-E248-6D63-DED388F8FA4E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4" name="Vabakuju kujund 69114">
            <a:extLst>
              <a:ext uri="{FF2B5EF4-FFF2-40B4-BE49-F238E27FC236}">
                <a16:creationId xmlns:a16="http://schemas.microsoft.com/office/drawing/2014/main" id="{1139A6CA-5A65-701E-5BA3-6412D535A387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5" name="Vabakuju kujund 69115">
            <a:extLst>
              <a:ext uri="{FF2B5EF4-FFF2-40B4-BE49-F238E27FC236}">
                <a16:creationId xmlns:a16="http://schemas.microsoft.com/office/drawing/2014/main" id="{6F6E2325-40C0-1925-A875-E33C4B3EB14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6" name="Vabakuju kujund 69116">
            <a:extLst>
              <a:ext uri="{FF2B5EF4-FFF2-40B4-BE49-F238E27FC236}">
                <a16:creationId xmlns:a16="http://schemas.microsoft.com/office/drawing/2014/main" id="{A1148C3C-AE85-8B94-056C-9FEFC14D3957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7941" name="AppSoundPlayer" hidden="1">
            <a:extLst>
              <a:ext uri="{FF2B5EF4-FFF2-40B4-BE49-F238E27FC236}">
                <a16:creationId xmlns:a16="http://schemas.microsoft.com/office/drawing/2014/main" id="{336A1C90-93FB-B804-DCEF-75DD8148BEDC}"/>
              </a:ext>
            </a:extLst>
          </p:cNvPr>
          <p:cNvGrpSpPr/>
          <p:nvPr/>
        </p:nvGrpSpPr>
        <p:grpSpPr>
          <a:xfrm>
            <a:off x="2309330" y="2985072"/>
            <a:ext cx="4380325" cy="2283571"/>
            <a:chOff x="2309330" y="2985072"/>
            <a:chExt cx="4380325" cy="2283571"/>
          </a:xfrm>
        </p:grpSpPr>
        <p:sp>
          <p:nvSpPr>
            <p:cNvPr id="77942" name="WindowAppSoundPlayer_" hidden="1">
              <a:extLst>
                <a:ext uri="{FF2B5EF4-FFF2-40B4-BE49-F238E27FC236}">
                  <a16:creationId xmlns:a16="http://schemas.microsoft.com/office/drawing/2014/main" id="{D40212F0-268B-13AB-BD12-320CE7832B77}"/>
                </a:ext>
              </a:extLst>
            </p:cNvPr>
            <p:cNvSpPr/>
            <p:nvPr/>
          </p:nvSpPr>
          <p:spPr>
            <a:xfrm>
              <a:off x="2309330" y="29850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43" name="HandleAppSound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30CF7B9-0C39-A0FF-6769-F75F1F7B22CB}"/>
                </a:ext>
              </a:extLst>
            </p:cNvPr>
            <p:cNvSpPr/>
            <p:nvPr/>
          </p:nvSpPr>
          <p:spPr>
            <a:xfrm>
              <a:off x="6584523" y="51900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77944" name="App1" hidden="1">
            <a:extLst>
              <a:ext uri="{FF2B5EF4-FFF2-40B4-BE49-F238E27FC236}">
                <a16:creationId xmlns:a16="http://schemas.microsoft.com/office/drawing/2014/main" id="{03D8DDD6-D363-5ECA-29D8-F31E84521851}"/>
              </a:ext>
            </a:extLst>
          </p:cNvPr>
          <p:cNvGrpSpPr/>
          <p:nvPr/>
        </p:nvGrpSpPr>
        <p:grpSpPr>
          <a:xfrm>
            <a:off x="4083480" y="2673103"/>
            <a:ext cx="4313946" cy="2118731"/>
            <a:chOff x="4083480" y="2673103"/>
            <a:chExt cx="4313946" cy="2118731"/>
          </a:xfrm>
        </p:grpSpPr>
        <p:sp>
          <p:nvSpPr>
            <p:cNvPr id="77945" name="WindowApp1_" hidden="1">
              <a:extLst>
                <a:ext uri="{FF2B5EF4-FFF2-40B4-BE49-F238E27FC236}">
                  <a16:creationId xmlns:a16="http://schemas.microsoft.com/office/drawing/2014/main" id="{337010C3-F353-74B4-2F78-E8F6600E14F8}"/>
                </a:ext>
              </a:extLst>
            </p:cNvPr>
            <p:cNvSpPr/>
            <p:nvPr/>
          </p:nvSpPr>
          <p:spPr>
            <a:xfrm>
              <a:off x="4083480" y="267310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6000" b="0" i="0" u="none" strike="noStrike" kern="0" cap="none" spc="0" normalizeH="0" baseline="0" noProof="0" dirty="0">
                  <a:ln w="38100">
                    <a:solidFill>
                      <a:srgbClr val="5D7C27"/>
                    </a:solidFill>
                  </a:ln>
                  <a:effectLst>
                    <a:glow rad="63500">
                      <a:srgbClr val="5D7C27"/>
                    </a:glow>
                  </a:effectLst>
                  <a:uLnTx/>
                  <a:uFillTx/>
                  <a:latin typeface="Candara" panose="020E0502030303020204" pitchFamily="34" charset="0"/>
                </a:rPr>
                <a:t>It works!</a:t>
              </a:r>
            </a:p>
          </p:txBody>
        </p:sp>
        <p:sp>
          <p:nvSpPr>
            <p:cNvPr id="77946" name="Shape1App1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B13F9B4-AD6D-763F-833C-354B68E1079C}"/>
                </a:ext>
              </a:extLst>
            </p:cNvPr>
            <p:cNvSpPr/>
            <p:nvPr/>
          </p:nvSpPr>
          <p:spPr>
            <a:xfrm>
              <a:off x="8290058" y="469182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93" name="AppPictureView" hidden="1">
            <a:extLst>
              <a:ext uri="{FF2B5EF4-FFF2-40B4-BE49-F238E27FC236}">
                <a16:creationId xmlns:a16="http://schemas.microsoft.com/office/drawing/2014/main" id="{B8FF9D87-9CA9-5A8A-0BE8-DC4F2C0D069D}"/>
              </a:ext>
            </a:extLst>
          </p:cNvPr>
          <p:cNvGrpSpPr/>
          <p:nvPr/>
        </p:nvGrpSpPr>
        <p:grpSpPr>
          <a:xfrm>
            <a:off x="3901943" y="2120783"/>
            <a:ext cx="4464497" cy="2889716"/>
            <a:chOff x="3901943" y="2120783"/>
            <a:chExt cx="4464497" cy="2889716"/>
          </a:xfrm>
        </p:grpSpPr>
        <p:sp>
          <p:nvSpPr>
            <p:cNvPr id="61994" name="WindowAppPictureView_" hidden="1">
              <a:extLst>
                <a:ext uri="{FF2B5EF4-FFF2-40B4-BE49-F238E27FC236}">
                  <a16:creationId xmlns:a16="http://schemas.microsoft.com/office/drawing/2014/main" id="{A166C7B2-6D2F-A96E-0932-8C15D0856CA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5" name="Dummy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84FD7F4-7658-9758-2AB6-845E3CB8E35F}"/>
                </a:ext>
              </a:extLst>
            </p:cNvPr>
            <p:cNvSpPr/>
            <p:nvPr/>
          </p:nvSpPr>
          <p:spPr>
            <a:xfrm>
              <a:off x="8259072" y="491048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1" name="AppVideoPlayer" hidden="1">
            <a:extLst>
              <a:ext uri="{FF2B5EF4-FFF2-40B4-BE49-F238E27FC236}">
                <a16:creationId xmlns:a16="http://schemas.microsoft.com/office/drawing/2014/main" id="{6D59D906-96CC-20A3-77EC-9F80F91AA9E1}"/>
              </a:ext>
            </a:extLst>
          </p:cNvPr>
          <p:cNvGrpSpPr/>
          <p:nvPr/>
        </p:nvGrpSpPr>
        <p:grpSpPr>
          <a:xfrm>
            <a:off x="3901943" y="2255633"/>
            <a:ext cx="4473476" cy="2561433"/>
            <a:chOff x="3901943" y="2255633"/>
            <a:chExt cx="4473476" cy="2561433"/>
          </a:xfrm>
        </p:grpSpPr>
        <p:sp>
          <p:nvSpPr>
            <p:cNvPr id="62032" name="WindowAppVideoPlayer_" hidden="1">
              <a:extLst>
                <a:ext uri="{FF2B5EF4-FFF2-40B4-BE49-F238E27FC236}">
                  <a16:creationId xmlns:a16="http://schemas.microsoft.com/office/drawing/2014/main" id="{5A3E0E02-03C0-EB59-53F6-54313B37E8E3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3" name="HandleAppVideo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477F212-1DD2-114C-21AD-EC83630CCD33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07536" name="AppComponents" hidden="1">
            <a:extLst>
              <a:ext uri="{FF2B5EF4-FFF2-40B4-BE49-F238E27FC236}">
                <a16:creationId xmlns:a16="http://schemas.microsoft.com/office/drawing/2014/main" id="{2C654CEE-49CF-8E4B-1C9F-E30F19E073B6}"/>
              </a:ext>
            </a:extLst>
          </p:cNvPr>
          <p:cNvGrpSpPr/>
          <p:nvPr/>
        </p:nvGrpSpPr>
        <p:grpSpPr>
          <a:xfrm>
            <a:off x="3528259" y="2870772"/>
            <a:ext cx="4216328" cy="1968088"/>
            <a:chOff x="3528259" y="2870772"/>
            <a:chExt cx="4216328" cy="1968088"/>
          </a:xfrm>
        </p:grpSpPr>
        <p:sp>
          <p:nvSpPr>
            <p:cNvPr id="107537" name="WindowAppComponents_" hidden="1">
              <a:extLst>
                <a:ext uri="{FF2B5EF4-FFF2-40B4-BE49-F238E27FC236}">
                  <a16:creationId xmlns:a16="http://schemas.microsoft.com/office/drawing/2014/main" id="{7D8AA6D6-6D7F-E926-DAD3-89278641F3FF}"/>
                </a:ext>
              </a:extLst>
            </p:cNvPr>
            <p:cNvSpPr/>
            <p:nvPr/>
          </p:nvSpPr>
          <p:spPr>
            <a:xfrm>
              <a:off x="3528259" y="2870772"/>
              <a:ext cx="4111196" cy="188948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8" name="HandleAppComponent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52F3CB-E449-B3B0-873E-8FFD9B603B8C}"/>
                </a:ext>
              </a:extLst>
            </p:cNvPr>
            <p:cNvSpPr/>
            <p:nvPr/>
          </p:nvSpPr>
          <p:spPr>
            <a:xfrm>
              <a:off x="7639455" y="476026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9" name="LoadFil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3A9D3BB8-6814-0F8D-2236-A0D1785373BC}"/>
                </a:ext>
              </a:extLst>
            </p:cNvPr>
            <p:cNvSpPr/>
            <p:nvPr/>
          </p:nvSpPr>
          <p:spPr>
            <a:xfrm>
              <a:off x="3641023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Load file</a:t>
              </a:r>
            </a:p>
          </p:txBody>
        </p:sp>
        <p:sp>
          <p:nvSpPr>
            <p:cNvPr id="107540" name="Info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3796B4C2-C042-BC1F-B9C6-478409B987F2}"/>
                </a:ext>
              </a:extLst>
            </p:cNvPr>
            <p:cNvSpPr/>
            <p:nvPr/>
          </p:nvSpPr>
          <p:spPr>
            <a:xfrm>
              <a:off x="3641022" y="3754800"/>
              <a:ext cx="71048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Info</a:t>
              </a:r>
            </a:p>
          </p:txBody>
        </p:sp>
        <p:sp>
          <p:nvSpPr>
            <p:cNvPr id="107541" name="Title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920DC235-F9CC-2003-39CE-58AF67D54E79}"/>
                </a:ext>
              </a:extLst>
            </p:cNvPr>
            <p:cNvSpPr/>
            <p:nvPr/>
          </p:nvSpPr>
          <p:spPr>
            <a:xfrm>
              <a:off x="3633586" y="4319118"/>
              <a:ext cx="710484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Title</a:t>
              </a:r>
            </a:p>
          </p:txBody>
        </p:sp>
        <p:sp>
          <p:nvSpPr>
            <p:cNvPr id="107542" name="Sav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E4DC186C-0B4A-C4F6-4948-A8DA589755A3}"/>
                </a:ext>
              </a:extLst>
            </p:cNvPr>
            <p:cNvSpPr/>
            <p:nvPr/>
          </p:nvSpPr>
          <p:spPr>
            <a:xfrm>
              <a:off x="4965619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file</a:t>
              </a:r>
            </a:p>
          </p:txBody>
        </p:sp>
        <p:sp>
          <p:nvSpPr>
            <p:cNvPr id="107543" name="Error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FBB28CA-095A-30FE-284E-B68642B624BB}"/>
                </a:ext>
              </a:extLst>
            </p:cNvPr>
            <p:cNvSpPr/>
            <p:nvPr/>
          </p:nvSpPr>
          <p:spPr>
            <a:xfrm>
              <a:off x="4424406" y="3754800"/>
              <a:ext cx="73377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Error</a:t>
              </a:r>
            </a:p>
          </p:txBody>
        </p:sp>
        <p:sp>
          <p:nvSpPr>
            <p:cNvPr id="107544" name="Exclamation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930E6526-E943-2C0D-796B-76B3A3D8DCB7}"/>
                </a:ext>
              </a:extLst>
            </p:cNvPr>
            <p:cNvSpPr/>
            <p:nvPr/>
          </p:nvSpPr>
          <p:spPr>
            <a:xfrm>
              <a:off x="5231075" y="3757128"/>
              <a:ext cx="128988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Exclamation</a:t>
              </a:r>
            </a:p>
          </p:txBody>
        </p:sp>
        <p:sp>
          <p:nvSpPr>
            <p:cNvPr id="107545" name="Generic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63EA326-8DD1-E7D4-9FFF-329E12AF1B8E}"/>
                </a:ext>
              </a:extLst>
            </p:cNvPr>
            <p:cNvSpPr/>
            <p:nvPr/>
          </p:nvSpPr>
          <p:spPr>
            <a:xfrm>
              <a:off x="6593854" y="3754799"/>
              <a:ext cx="94061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Generic</a:t>
              </a:r>
            </a:p>
          </p:txBody>
        </p:sp>
        <p:sp>
          <p:nvSpPr>
            <p:cNvPr id="107546" name="LabelModalFilesAppComponents_" hidden="1">
              <a:extLst>
                <a:ext uri="{FF2B5EF4-FFF2-40B4-BE49-F238E27FC236}">
                  <a16:creationId xmlns:a16="http://schemas.microsoft.com/office/drawing/2014/main" id="{2DCC264F-E0CB-A982-E334-C7E22AAA830B}"/>
                </a:ext>
              </a:extLst>
            </p:cNvPr>
            <p:cNvSpPr txBox="1"/>
            <p:nvPr/>
          </p:nvSpPr>
          <p:spPr>
            <a:xfrm>
              <a:off x="3556717" y="2927640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ModalFiles</a:t>
              </a:r>
            </a:p>
          </p:txBody>
        </p:sp>
        <p:sp>
          <p:nvSpPr>
            <p:cNvPr id="107547" name="LabelMessageAppComponents_" hidden="1">
              <a:extLst>
                <a:ext uri="{FF2B5EF4-FFF2-40B4-BE49-F238E27FC236}">
                  <a16:creationId xmlns:a16="http://schemas.microsoft.com/office/drawing/2014/main" id="{6D2B183F-10C6-C5A8-92D7-4DE4869E8188}"/>
                </a:ext>
              </a:extLst>
            </p:cNvPr>
            <p:cNvSpPr txBox="1"/>
            <p:nvPr/>
          </p:nvSpPr>
          <p:spPr>
            <a:xfrm>
              <a:off x="3556716" y="3498259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Message</a:t>
              </a:r>
            </a:p>
          </p:txBody>
        </p:sp>
        <p:sp>
          <p:nvSpPr>
            <p:cNvPr id="107548" name="LabelInputBoxAppComponents_" hidden="1">
              <a:extLst>
                <a:ext uri="{FF2B5EF4-FFF2-40B4-BE49-F238E27FC236}">
                  <a16:creationId xmlns:a16="http://schemas.microsoft.com/office/drawing/2014/main" id="{AD925B74-5D50-47EC-009F-F7AF0BEE92D2}"/>
                </a:ext>
              </a:extLst>
            </p:cNvPr>
            <p:cNvSpPr txBox="1"/>
            <p:nvPr/>
          </p:nvSpPr>
          <p:spPr>
            <a:xfrm>
              <a:off x="3549278" y="4072897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InputBox</a:t>
              </a:r>
            </a:p>
          </p:txBody>
        </p:sp>
        <p:sp>
          <p:nvSpPr>
            <p:cNvPr id="107549" name="Text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626104EE-1065-A90B-D381-0C3320864B91}"/>
                </a:ext>
              </a:extLst>
            </p:cNvPr>
            <p:cNvSpPr/>
            <p:nvPr/>
          </p:nvSpPr>
          <p:spPr>
            <a:xfrm>
              <a:off x="4416968" y="4319118"/>
              <a:ext cx="67842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Text</a:t>
              </a:r>
            </a:p>
          </p:txBody>
        </p:sp>
        <p:sp>
          <p:nvSpPr>
            <p:cNvPr id="107550" name="DisplayShapeButtonAppComponents_" hidden="1">
              <a:hlinkClick r:id="" action="ppaction://macro?name=AppComponentsDisplayShape"/>
              <a:extLst>
                <a:ext uri="{FF2B5EF4-FFF2-40B4-BE49-F238E27FC236}">
                  <a16:creationId xmlns:a16="http://schemas.microsoft.com/office/drawing/2014/main" id="{A9DD1BDC-1C02-0FD3-259B-E145C0C149A4}"/>
                </a:ext>
              </a:extLst>
            </p:cNvPr>
            <p:cNvSpPr/>
            <p:nvPr/>
          </p:nvSpPr>
          <p:spPr>
            <a:xfrm>
              <a:off x="6290215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Disp. shape</a:t>
              </a:r>
            </a:p>
          </p:txBody>
        </p:sp>
        <p:sp>
          <p:nvSpPr>
            <p:cNvPr id="107551" name="ValuesAppComponents_" hidden="1">
              <a:extLst>
                <a:ext uri="{FF2B5EF4-FFF2-40B4-BE49-F238E27FC236}">
                  <a16:creationId xmlns:a16="http://schemas.microsoft.com/office/drawing/2014/main" id="{44E26D02-6531-8299-8430-F9F81C2F44F1}"/>
                </a:ext>
              </a:extLst>
            </p:cNvPr>
            <p:cNvSpPr txBox="1"/>
            <p:nvPr/>
          </p:nvSpPr>
          <p:spPr>
            <a:xfrm>
              <a:off x="5158176" y="4193028"/>
              <a:ext cx="2376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/>
                <a:t>/Defaults/Themes/Default.thm</a:t>
              </a:r>
            </a:p>
            <a:p>
              <a:r>
                <a:rPr lang="et-EE" sz="900" dirty="0"/>
                <a:t>Message testing</a:t>
              </a:r>
            </a:p>
            <a:p>
              <a:r>
                <a:rPr lang="et-EE" sz="900" dirty="0"/>
                <a:t>Hello world!</a:t>
              </a:r>
            </a:p>
          </p:txBody>
        </p:sp>
      </p:grpSp>
      <p:grpSp>
        <p:nvGrpSpPr>
          <p:cNvPr id="114125" name="AppShell" hidden="1">
            <a:extLst>
              <a:ext uri="{FF2B5EF4-FFF2-40B4-BE49-F238E27FC236}">
                <a16:creationId xmlns:a16="http://schemas.microsoft.com/office/drawing/2014/main" id="{89F478C1-2DB5-D4BC-0A50-1F8639827550}"/>
              </a:ext>
            </a:extLst>
          </p:cNvPr>
          <p:cNvGrpSpPr/>
          <p:nvPr/>
        </p:nvGrpSpPr>
        <p:grpSpPr>
          <a:xfrm>
            <a:off x="3256630" y="1852021"/>
            <a:ext cx="6069638" cy="3740170"/>
            <a:chOff x="3256630" y="1852021"/>
            <a:chExt cx="6069638" cy="3740170"/>
          </a:xfrm>
        </p:grpSpPr>
        <p:sp>
          <p:nvSpPr>
            <p:cNvPr id="114126" name="WindowAppShell_" hidden="1">
              <a:extLst>
                <a:ext uri="{FF2B5EF4-FFF2-40B4-BE49-F238E27FC236}">
                  <a16:creationId xmlns:a16="http://schemas.microsoft.com/office/drawing/2014/main" id="{92E21862-9771-71C1-4330-3A277596497B}"/>
                </a:ext>
              </a:extLst>
            </p:cNvPr>
            <p:cNvSpPr/>
            <p:nvPr/>
          </p:nvSpPr>
          <p:spPr>
            <a:xfrm>
              <a:off x="3259077" y="1854523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14127" name="AXTextBox1AppShell_" hidden="1">
              <a:extLst>
                <a:ext uri="{FF2B5EF4-FFF2-40B4-BE49-F238E27FC236}">
                  <a16:creationId xmlns:a16="http://schemas.microsoft.com/office/drawing/2014/main" id="{1E0F3F26-8E7E-D272-C53D-CA215237BD44}"/>
                </a:ext>
              </a:extLst>
            </p:cNvPr>
            <p:cNvSpPr/>
            <p:nvPr/>
          </p:nvSpPr>
          <p:spPr>
            <a:xfrm>
              <a:off x="3256630" y="5163364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114128" name="HandleAppShell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0879692-F141-98FC-7F78-F4192457C1FE}"/>
                </a:ext>
              </a:extLst>
            </p:cNvPr>
            <p:cNvSpPr/>
            <p:nvPr/>
          </p:nvSpPr>
          <p:spPr>
            <a:xfrm>
              <a:off x="9218900" y="549217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4129" name="OutputAppShell_" hidden="1">
              <a:extLst>
                <a:ext uri="{FF2B5EF4-FFF2-40B4-BE49-F238E27FC236}">
                  <a16:creationId xmlns:a16="http://schemas.microsoft.com/office/drawing/2014/main" id="{03937A97-CE32-22E8-2969-6054EAD1A29D}"/>
                </a:ext>
              </a:extLst>
            </p:cNvPr>
            <p:cNvSpPr/>
            <p:nvPr/>
          </p:nvSpPr>
          <p:spPr>
            <a:xfrm>
              <a:off x="3256630" y="1852021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Sunlight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123177" name="AppGallery" hidden="1">
            <a:extLst>
              <a:ext uri="{FF2B5EF4-FFF2-40B4-BE49-F238E27FC236}">
                <a16:creationId xmlns:a16="http://schemas.microsoft.com/office/drawing/2014/main" id="{089AC478-A62C-9221-AFCC-540FA54C6FC6}"/>
              </a:ext>
            </a:extLst>
          </p:cNvPr>
          <p:cNvGrpSpPr/>
          <p:nvPr/>
        </p:nvGrpSpPr>
        <p:grpSpPr>
          <a:xfrm>
            <a:off x="3472071" y="2020956"/>
            <a:ext cx="3285652" cy="3580877"/>
            <a:chOff x="3472071" y="2020956"/>
            <a:chExt cx="3285652" cy="3580877"/>
          </a:xfrm>
        </p:grpSpPr>
        <p:sp>
          <p:nvSpPr>
            <p:cNvPr id="123178" name="HandleAppGallery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BBE1C5F-702B-AE72-0B69-D7FF9E8951C5}"/>
                </a:ext>
              </a:extLst>
            </p:cNvPr>
            <p:cNvSpPr/>
            <p:nvPr/>
          </p:nvSpPr>
          <p:spPr>
            <a:xfrm>
              <a:off x="6652591" y="552323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79" name="WindowAppGallery_" hidden="1">
              <a:extLst>
                <a:ext uri="{FF2B5EF4-FFF2-40B4-BE49-F238E27FC236}">
                  <a16:creationId xmlns:a16="http://schemas.microsoft.com/office/drawing/2014/main" id="{501EF85F-A326-CA84-6797-A894EA0DCE94}"/>
                </a:ext>
              </a:extLst>
            </p:cNvPr>
            <p:cNvSpPr/>
            <p:nvPr/>
          </p:nvSpPr>
          <p:spPr>
            <a:xfrm>
              <a:off x="3472071" y="2020956"/>
              <a:ext cx="3180520" cy="35022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80" name="TitleLabelAppGallery_" hidden="1">
              <a:extLst>
                <a:ext uri="{FF2B5EF4-FFF2-40B4-BE49-F238E27FC236}">
                  <a16:creationId xmlns:a16="http://schemas.microsoft.com/office/drawing/2014/main" id="{966FC5E6-2E0C-8A04-CABE-D0E8B671A7BB}"/>
                </a:ext>
              </a:extLst>
            </p:cNvPr>
            <p:cNvSpPr txBox="1"/>
            <p:nvPr/>
          </p:nvSpPr>
          <p:spPr>
            <a:xfrm>
              <a:off x="3528393" y="2115378"/>
              <a:ext cx="1938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Gallery</a:t>
              </a:r>
            </a:p>
          </p:txBody>
        </p:sp>
        <p:sp>
          <p:nvSpPr>
            <p:cNvPr id="123181" name="Pic1AppGallery_" hidden="1">
              <a:extLst>
                <a:ext uri="{FF2B5EF4-FFF2-40B4-BE49-F238E27FC236}">
                  <a16:creationId xmlns:a16="http://schemas.microsoft.com/office/drawing/2014/main" id="{EC1EC8C7-872E-C282-8C15-36BE6BBDB361}"/>
                </a:ext>
              </a:extLst>
            </p:cNvPr>
            <p:cNvSpPr/>
            <p:nvPr/>
          </p:nvSpPr>
          <p:spPr>
            <a:xfrm>
              <a:off x="3621157" y="2497443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2" name="Pic2AppGallery_" hidden="1">
              <a:extLst>
                <a:ext uri="{FF2B5EF4-FFF2-40B4-BE49-F238E27FC236}">
                  <a16:creationId xmlns:a16="http://schemas.microsoft.com/office/drawing/2014/main" id="{8A9FED99-236D-2258-EFB4-282B57D4E45C}"/>
                </a:ext>
              </a:extLst>
            </p:cNvPr>
            <p:cNvSpPr/>
            <p:nvPr/>
          </p:nvSpPr>
          <p:spPr>
            <a:xfrm>
              <a:off x="4611758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3" name="Pic3AppGallery_" hidden="1">
              <a:extLst>
                <a:ext uri="{FF2B5EF4-FFF2-40B4-BE49-F238E27FC236}">
                  <a16:creationId xmlns:a16="http://schemas.microsoft.com/office/drawing/2014/main" id="{DCC88DE1-D8B8-16B9-0F05-0BA8B36873A5}"/>
                </a:ext>
              </a:extLst>
            </p:cNvPr>
            <p:cNvSpPr/>
            <p:nvPr/>
          </p:nvSpPr>
          <p:spPr>
            <a:xfrm>
              <a:off x="5602356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4" name="Pic4AppGallery_" hidden="1">
              <a:extLst>
                <a:ext uri="{FF2B5EF4-FFF2-40B4-BE49-F238E27FC236}">
                  <a16:creationId xmlns:a16="http://schemas.microsoft.com/office/drawing/2014/main" id="{36023029-2B28-5F76-8CB2-4B460897B62F}"/>
                </a:ext>
              </a:extLst>
            </p:cNvPr>
            <p:cNvSpPr/>
            <p:nvPr/>
          </p:nvSpPr>
          <p:spPr>
            <a:xfrm>
              <a:off x="3621157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5" name="Pic5AppGallery_" hidden="1">
              <a:extLst>
                <a:ext uri="{FF2B5EF4-FFF2-40B4-BE49-F238E27FC236}">
                  <a16:creationId xmlns:a16="http://schemas.microsoft.com/office/drawing/2014/main" id="{D4A07485-117D-5DCB-1AF6-581CFC3E0763}"/>
                </a:ext>
              </a:extLst>
            </p:cNvPr>
            <p:cNvSpPr/>
            <p:nvPr/>
          </p:nvSpPr>
          <p:spPr>
            <a:xfrm>
              <a:off x="4611757" y="3490885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6" name="Pic6AppGallery_" hidden="1">
              <a:extLst>
                <a:ext uri="{FF2B5EF4-FFF2-40B4-BE49-F238E27FC236}">
                  <a16:creationId xmlns:a16="http://schemas.microsoft.com/office/drawing/2014/main" id="{04D01FF4-4DBC-7F77-2B66-0FF7F74EC3D6}"/>
                </a:ext>
              </a:extLst>
            </p:cNvPr>
            <p:cNvSpPr/>
            <p:nvPr/>
          </p:nvSpPr>
          <p:spPr>
            <a:xfrm>
              <a:off x="5602356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7" name="Pic7AppGallery_" hidden="1">
              <a:extLst>
                <a:ext uri="{FF2B5EF4-FFF2-40B4-BE49-F238E27FC236}">
                  <a16:creationId xmlns:a16="http://schemas.microsoft.com/office/drawing/2014/main" id="{70250404-C7E6-3BB2-F20D-730380C9A2EE}"/>
                </a:ext>
              </a:extLst>
            </p:cNvPr>
            <p:cNvSpPr/>
            <p:nvPr/>
          </p:nvSpPr>
          <p:spPr>
            <a:xfrm>
              <a:off x="3621157" y="448097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8" name="Pic8AppGallery_" hidden="1">
              <a:extLst>
                <a:ext uri="{FF2B5EF4-FFF2-40B4-BE49-F238E27FC236}">
                  <a16:creationId xmlns:a16="http://schemas.microsoft.com/office/drawing/2014/main" id="{22C2EF9B-6126-7F3A-BE78-21D7D5A32988}"/>
                </a:ext>
              </a:extLst>
            </p:cNvPr>
            <p:cNvSpPr/>
            <p:nvPr/>
          </p:nvSpPr>
          <p:spPr>
            <a:xfrm>
              <a:off x="4611757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9" name="Pic9AppGallery_" hidden="1">
              <a:extLst>
                <a:ext uri="{FF2B5EF4-FFF2-40B4-BE49-F238E27FC236}">
                  <a16:creationId xmlns:a16="http://schemas.microsoft.com/office/drawing/2014/main" id="{35E6AA49-5278-A1CF-4AD0-69E8118249C1}"/>
                </a:ext>
              </a:extLst>
            </p:cNvPr>
            <p:cNvSpPr/>
            <p:nvPr/>
          </p:nvSpPr>
          <p:spPr>
            <a:xfrm>
              <a:off x="5602356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90" name="ButtonNextArrowAppGallery_" hidden="1">
              <a:hlinkClick r:id="" action="ppaction://macro?name=AppGalleryNextPage"/>
              <a:extLst>
                <a:ext uri="{FF2B5EF4-FFF2-40B4-BE49-F238E27FC236}">
                  <a16:creationId xmlns:a16="http://schemas.microsoft.com/office/drawing/2014/main" id="{5DD45278-2420-936E-BC03-9FDBB7EC7084}"/>
                </a:ext>
              </a:extLst>
            </p:cNvPr>
            <p:cNvSpPr/>
            <p:nvPr/>
          </p:nvSpPr>
          <p:spPr>
            <a:xfrm>
              <a:off x="6190879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3191" name="ButtonBackArrowAppGallery_" hidden="1">
              <a:hlinkClick r:id="" action="ppaction://macro?name=AppGalleryPrevPage"/>
              <a:extLst>
                <a:ext uri="{FF2B5EF4-FFF2-40B4-BE49-F238E27FC236}">
                  <a16:creationId xmlns:a16="http://schemas.microsoft.com/office/drawing/2014/main" id="{E45AFB51-FC62-789B-EF81-24189B15EBA7}"/>
                </a:ext>
              </a:extLst>
            </p:cNvPr>
            <p:cNvSpPr/>
            <p:nvPr/>
          </p:nvSpPr>
          <p:spPr>
            <a:xfrm>
              <a:off x="5836982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23448" name="AppFiles" hidden="1">
            <a:extLst>
              <a:ext uri="{FF2B5EF4-FFF2-40B4-BE49-F238E27FC236}">
                <a16:creationId xmlns:a16="http://schemas.microsoft.com/office/drawing/2014/main" id="{06A6D161-2C2D-5356-9EA9-08ADB12A90DF}"/>
              </a:ext>
            </a:extLst>
          </p:cNvPr>
          <p:cNvGrpSpPr/>
          <p:nvPr/>
        </p:nvGrpSpPr>
        <p:grpSpPr>
          <a:xfrm>
            <a:off x="1526400" y="1050841"/>
            <a:ext cx="8324867" cy="4756318"/>
            <a:chOff x="1526400" y="1050841"/>
            <a:chExt cx="8324867" cy="4756318"/>
          </a:xfrm>
        </p:grpSpPr>
        <p:sp>
          <p:nvSpPr>
            <p:cNvPr id="123449" name="WindowAppFiles_" hidden="1">
              <a:extLst>
                <a:ext uri="{FF2B5EF4-FFF2-40B4-BE49-F238E27FC236}">
                  <a16:creationId xmlns:a16="http://schemas.microsoft.com/office/drawing/2014/main" id="{DA48C5B0-83EA-0A3E-8BB8-0395225953F5}"/>
                </a:ext>
              </a:extLst>
            </p:cNvPr>
            <p:cNvSpPr/>
            <p:nvPr/>
          </p:nvSpPr>
          <p:spPr>
            <a:xfrm>
              <a:off x="1526400" y="1051199"/>
              <a:ext cx="8206010" cy="466031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450" name="HandleAppFil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FF12F72-3B65-E815-C27E-5B9673334C44}"/>
                </a:ext>
              </a:extLst>
            </p:cNvPr>
            <p:cNvSpPr/>
            <p:nvPr/>
          </p:nvSpPr>
          <p:spPr>
            <a:xfrm>
              <a:off x="9743899" y="570714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451" name="TopPanelAppFiles_" hidden="1">
              <a:extLst>
                <a:ext uri="{FF2B5EF4-FFF2-40B4-BE49-F238E27FC236}">
                  <a16:creationId xmlns:a16="http://schemas.microsoft.com/office/drawing/2014/main" id="{F3C08A8D-F7F4-2ED1-9691-3EAE14EAA56A}"/>
                </a:ext>
              </a:extLst>
            </p:cNvPr>
            <p:cNvSpPr/>
            <p:nvPr/>
          </p:nvSpPr>
          <p:spPr>
            <a:xfrm>
              <a:off x="1526980" y="1050841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452" name="BottomPanelAppFiles_" hidden="1">
              <a:extLst>
                <a:ext uri="{FF2B5EF4-FFF2-40B4-BE49-F238E27FC236}">
                  <a16:creationId xmlns:a16="http://schemas.microsoft.com/office/drawing/2014/main" id="{01860F32-9DE0-EE1F-DB38-DF2ADB84F633}"/>
                </a:ext>
              </a:extLst>
            </p:cNvPr>
            <p:cNvSpPr/>
            <p:nvPr/>
          </p:nvSpPr>
          <p:spPr>
            <a:xfrm>
              <a:off x="1526979" y="5392894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123453" name="ButtonBackAppFiles_" hidden="1">
              <a:hlinkClick r:id="" action="ppaction://macro?name=FilesUp"/>
              <a:extLst>
                <a:ext uri="{FF2B5EF4-FFF2-40B4-BE49-F238E27FC236}">
                  <a16:creationId xmlns:a16="http://schemas.microsoft.com/office/drawing/2014/main" id="{1469EE68-F551-9EF5-26DE-D33B1F8F3EF4}"/>
                </a:ext>
              </a:extLst>
            </p:cNvPr>
            <p:cNvSpPr/>
            <p:nvPr/>
          </p:nvSpPr>
          <p:spPr>
            <a:xfrm>
              <a:off x="1621348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23454" name="ButtonReloadAppFiles_" hidden="1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75FB63B2-53F5-555F-A03E-378A9670E213}"/>
                </a:ext>
              </a:extLst>
            </p:cNvPr>
            <p:cNvSpPr/>
            <p:nvPr/>
          </p:nvSpPr>
          <p:spPr>
            <a:xfrm>
              <a:off x="2108390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123455" name="LeftPanelAppFiles_" hidden="1">
              <a:extLst>
                <a:ext uri="{FF2B5EF4-FFF2-40B4-BE49-F238E27FC236}">
                  <a16:creationId xmlns:a16="http://schemas.microsoft.com/office/drawing/2014/main" id="{F365418F-104A-06AB-2166-F0C89EEBC4CD}"/>
                </a:ext>
              </a:extLst>
            </p:cNvPr>
            <p:cNvSpPr/>
            <p:nvPr/>
          </p:nvSpPr>
          <p:spPr>
            <a:xfrm>
              <a:off x="1526979" y="1653346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123456" name="PathAppFiles_" hidden="1">
              <a:hlinkClick r:id="" action="ppaction://macro?name=AppFilesChangeDir"/>
              <a:extLst>
                <a:ext uri="{FF2B5EF4-FFF2-40B4-BE49-F238E27FC236}">
                  <a16:creationId xmlns:a16="http://schemas.microsoft.com/office/drawing/2014/main" id="{D95D8771-CD9E-8BE8-AD19-E6AA7001A16B}"/>
                </a:ext>
              </a:extLst>
            </p:cNvPr>
            <p:cNvSpPr/>
            <p:nvPr/>
          </p:nvSpPr>
          <p:spPr>
            <a:xfrm>
              <a:off x="3045763" y="1225633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457" name="VFSAppFiles_" hidden="1">
              <a:hlinkClick r:id="" action="ppaction://macro?name=VFSRoot"/>
              <a:extLst>
                <a:ext uri="{FF2B5EF4-FFF2-40B4-BE49-F238E27FC236}">
                  <a16:creationId xmlns:a16="http://schemas.microsoft.com/office/drawing/2014/main" id="{648F9487-7F0D-E6D8-3B1E-9C61424B26A5}"/>
                </a:ext>
              </a:extLst>
            </p:cNvPr>
            <p:cNvSpPr/>
            <p:nvPr/>
          </p:nvSpPr>
          <p:spPr>
            <a:xfrm>
              <a:off x="1526979" y="198910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123458" name="HostFSAppFiles_" hidden="1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9BDF22CD-B9E1-C208-763F-E5FFA84DCF82}"/>
                </a:ext>
              </a:extLst>
            </p:cNvPr>
            <p:cNvSpPr/>
            <p:nvPr/>
          </p:nvSpPr>
          <p:spPr>
            <a:xfrm>
              <a:off x="1526979" y="244324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123459" name="PropertiesAppFiles_" hidden="1">
              <a:extLst>
                <a:ext uri="{FF2B5EF4-FFF2-40B4-BE49-F238E27FC236}">
                  <a16:creationId xmlns:a16="http://schemas.microsoft.com/office/drawing/2014/main" id="{43EC1F07-E73E-AE2C-011C-ED612213818F}"/>
                </a:ext>
              </a:extLst>
            </p:cNvPr>
            <p:cNvSpPr txBox="1"/>
            <p:nvPr/>
          </p:nvSpPr>
          <p:spPr>
            <a:xfrm>
              <a:off x="1526979" y="3238253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123460" name="ButtonNextPageAppFiles_" hidden="1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95786BA-E5E8-09A1-3788-5130DF9BAC40}"/>
                </a:ext>
              </a:extLst>
            </p:cNvPr>
            <p:cNvSpPr/>
            <p:nvPr/>
          </p:nvSpPr>
          <p:spPr>
            <a:xfrm>
              <a:off x="9271057" y="54248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23461" name="ButtonPrevPageAppFiles_" hidden="1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21902C80-BCCD-60CD-99AE-F759EBDD77BD}"/>
                </a:ext>
              </a:extLst>
            </p:cNvPr>
            <p:cNvSpPr/>
            <p:nvPr/>
          </p:nvSpPr>
          <p:spPr>
            <a:xfrm>
              <a:off x="8787828" y="542176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23462" name="SelectModeLabelAppFiles_" hidden="1">
              <a:extLst>
                <a:ext uri="{FF2B5EF4-FFF2-40B4-BE49-F238E27FC236}">
                  <a16:creationId xmlns:a16="http://schemas.microsoft.com/office/drawing/2014/main" id="{17C14B4D-24CA-BDA0-24C7-2AB629BBA7AC}"/>
                </a:ext>
              </a:extLst>
            </p:cNvPr>
            <p:cNvSpPr txBox="1"/>
            <p:nvPr/>
          </p:nvSpPr>
          <p:spPr>
            <a:xfrm>
              <a:off x="1940402" y="5061635"/>
              <a:ext cx="1105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</a:t>
              </a:r>
            </a:p>
          </p:txBody>
        </p:sp>
        <p:sp>
          <p:nvSpPr>
            <p:cNvPr id="123463" name="SelectModeCheckAppFiles_" hidden="1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F7A33C54-41E8-5F65-DABA-10684FF4DF06}"/>
                </a:ext>
              </a:extLst>
            </p:cNvPr>
            <p:cNvSpPr/>
            <p:nvPr/>
          </p:nvSpPr>
          <p:spPr>
            <a:xfrm>
              <a:off x="1616036" y="5051657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464" name="SelectedFileAppFIles_AppFiles_" hidden="1">
              <a:extLst>
                <a:ext uri="{FF2B5EF4-FFF2-40B4-BE49-F238E27FC236}">
                  <a16:creationId xmlns:a16="http://schemas.microsoft.com/office/drawing/2014/main" id="{3FBCDBB5-5742-E362-DDD7-090EC8A08DD2}"/>
                </a:ext>
              </a:extLst>
            </p:cNvPr>
            <p:cNvSpPr txBox="1"/>
            <p:nvPr/>
          </p:nvSpPr>
          <p:spPr>
            <a:xfrm>
              <a:off x="3158264" y="166655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23465" name="InnerWindowAppFiles_" hidden="1">
              <a:extLst>
                <a:ext uri="{FF2B5EF4-FFF2-40B4-BE49-F238E27FC236}">
                  <a16:creationId xmlns:a16="http://schemas.microsoft.com/office/drawing/2014/main" id="{037C423B-DCC0-B1AD-AD00-85E563538620}"/>
                </a:ext>
              </a:extLst>
            </p:cNvPr>
            <p:cNvSpPr/>
            <p:nvPr/>
          </p:nvSpPr>
          <p:spPr>
            <a:xfrm>
              <a:off x="3129174" y="1656694"/>
              <a:ext cx="6605489" cy="3740228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466" name="ButtonNewDirAppFiles_" hidden="1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C865E206-63C6-EA42-0884-8422F34B2121}"/>
                </a:ext>
              </a:extLst>
            </p:cNvPr>
            <p:cNvSpPr/>
            <p:nvPr/>
          </p:nvSpPr>
          <p:spPr>
            <a:xfrm>
              <a:off x="1604675" y="4538371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folder</a:t>
              </a:r>
            </a:p>
          </p:txBody>
        </p:sp>
        <p:sp>
          <p:nvSpPr>
            <p:cNvPr id="123467" name="ButtonRenameAppFiles_" hidden="1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F54CE8D-3341-7CA2-EF31-BCF79AEF97EB}"/>
                </a:ext>
              </a:extLst>
            </p:cNvPr>
            <p:cNvSpPr/>
            <p:nvPr/>
          </p:nvSpPr>
          <p:spPr>
            <a:xfrm>
              <a:off x="1599348" y="3061419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123468" name="ButtonCopyAppFiles_" hidden="1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2AA7A21-FA50-BABF-C46D-C2D0049B8426}"/>
                </a:ext>
              </a:extLst>
            </p:cNvPr>
            <p:cNvSpPr/>
            <p:nvPr/>
          </p:nvSpPr>
          <p:spPr>
            <a:xfrm>
              <a:off x="1601251" y="3434489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123469" name="PasteButtonAppFiles_" hidden="1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BE767080-B624-C85C-E1A2-F7C1C34ED1AB}"/>
                </a:ext>
              </a:extLst>
            </p:cNvPr>
            <p:cNvSpPr/>
            <p:nvPr/>
          </p:nvSpPr>
          <p:spPr>
            <a:xfrm>
              <a:off x="1601252" y="3808213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123470" name="ButtonDeleteAppFiles_" hidden="1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98A19166-EDDD-76E4-FF8C-D81F7BF09D6D}"/>
                </a:ext>
              </a:extLst>
            </p:cNvPr>
            <p:cNvSpPr/>
            <p:nvPr/>
          </p:nvSpPr>
          <p:spPr>
            <a:xfrm>
              <a:off x="1601252" y="4174921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123471" name="ButtonHomeBack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E1FAE1C0-9826-2646-0DAF-B1DB2212BAAF}"/>
                </a:ext>
              </a:extLst>
            </p:cNvPr>
            <p:cNvSpPr/>
            <p:nvPr/>
          </p:nvSpPr>
          <p:spPr>
            <a:xfrm>
              <a:off x="2581433" y="121900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123472" name="Home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CBA41A4D-26F1-9B7E-D1F4-CD54DD4A1F6D}"/>
                </a:ext>
              </a:extLst>
            </p:cNvPr>
            <p:cNvSpPr/>
            <p:nvPr/>
          </p:nvSpPr>
          <p:spPr>
            <a:xfrm>
              <a:off x="2708867" y="1272048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123550" name="AppInputBox" hidden="1">
            <a:extLst>
              <a:ext uri="{FF2B5EF4-FFF2-40B4-BE49-F238E27FC236}">
                <a16:creationId xmlns:a16="http://schemas.microsoft.com/office/drawing/2014/main" id="{23EAB6FE-7EAD-3F4A-EC4A-3F4BE867959A}"/>
              </a:ext>
            </a:extLst>
          </p:cNvPr>
          <p:cNvGrpSpPr/>
          <p:nvPr/>
        </p:nvGrpSpPr>
        <p:grpSpPr>
          <a:xfrm>
            <a:off x="3979444" y="2810452"/>
            <a:ext cx="4191644" cy="1396700"/>
            <a:chOff x="3979444" y="2810452"/>
            <a:chExt cx="4191644" cy="1396700"/>
          </a:xfrm>
        </p:grpSpPr>
        <p:sp>
          <p:nvSpPr>
            <p:cNvPr id="123551" name="WindowAppInputBox_" hidden="1">
              <a:extLst>
                <a:ext uri="{FF2B5EF4-FFF2-40B4-BE49-F238E27FC236}">
                  <a16:creationId xmlns:a16="http://schemas.microsoft.com/office/drawing/2014/main" id="{A71D37AB-64F4-5F04-25E5-85BAD33B8DE6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2" name="Button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9A5AEF77-4117-A876-5F14-F16AA42C8F44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3" name="AXTextBox1AppInputBox_" hidden="1">
              <a:extLst>
                <a:ext uri="{FF2B5EF4-FFF2-40B4-BE49-F238E27FC236}">
                  <a16:creationId xmlns:a16="http://schemas.microsoft.com/office/drawing/2014/main" id="{54840146-1E17-88DA-65E9-6007525A42C4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123554" name="AppMessage" hidden="1">
            <a:extLst>
              <a:ext uri="{FF2B5EF4-FFF2-40B4-BE49-F238E27FC236}">
                <a16:creationId xmlns:a16="http://schemas.microsoft.com/office/drawing/2014/main" id="{A36C7472-25A1-2AD0-6EAC-933F73EB6346}"/>
              </a:ext>
            </a:extLst>
          </p:cNvPr>
          <p:cNvGrpSpPr/>
          <p:nvPr/>
        </p:nvGrpSpPr>
        <p:grpSpPr>
          <a:xfrm>
            <a:off x="3979445" y="2515423"/>
            <a:ext cx="4191644" cy="1970313"/>
            <a:chOff x="3979445" y="2515423"/>
            <a:chExt cx="4191644" cy="1970313"/>
          </a:xfrm>
        </p:grpSpPr>
        <p:sp>
          <p:nvSpPr>
            <p:cNvPr id="123555" name="WindowAppMessage_" hidden="1">
              <a:extLst>
                <a:ext uri="{FF2B5EF4-FFF2-40B4-BE49-F238E27FC236}">
                  <a16:creationId xmlns:a16="http://schemas.microsoft.com/office/drawing/2014/main" id="{F1789E66-E80A-9708-6D0D-84C81B558CD4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Theme applied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6" name="Button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7950B39-ABB7-9C31-3339-737BC53D6255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7" name="ExclamationAppMessage_" hidden="1">
              <a:extLst>
                <a:ext uri="{FF2B5EF4-FFF2-40B4-BE49-F238E27FC236}">
                  <a16:creationId xmlns:a16="http://schemas.microsoft.com/office/drawing/2014/main" id="{3400D6A1-2FCE-3E78-20D5-4D3A92814039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8" name="ErrorAppMessage_" hidden="1">
              <a:extLst>
                <a:ext uri="{FF2B5EF4-FFF2-40B4-BE49-F238E27FC236}">
                  <a16:creationId xmlns:a16="http://schemas.microsoft.com/office/drawing/2014/main" id="{FEF929CE-B7F4-1841-12D6-BF054809FC78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9" name="InfoAppMessage_" hidden="1">
              <a:extLst>
                <a:ext uri="{FF2B5EF4-FFF2-40B4-BE49-F238E27FC236}">
                  <a16:creationId xmlns:a16="http://schemas.microsoft.com/office/drawing/2014/main" id="{15322881-56CD-940F-91CF-95D5BA3116B4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" name="AppModalFiles" hidden="1">
            <a:extLst>
              <a:ext uri="{FF2B5EF4-FFF2-40B4-BE49-F238E27FC236}">
                <a16:creationId xmlns:a16="http://schemas.microsoft.com/office/drawing/2014/main" id="{39AD416C-D4AC-6624-9D27-86B5413DCF55}"/>
              </a:ext>
            </a:extLst>
          </p:cNvPr>
          <p:cNvGrpSpPr/>
          <p:nvPr/>
        </p:nvGrpSpPr>
        <p:grpSpPr>
          <a:xfrm>
            <a:off x="2800544" y="1348061"/>
            <a:ext cx="6598665" cy="4349429"/>
            <a:chOff x="2800544" y="1348061"/>
            <a:chExt cx="6598665" cy="4349429"/>
          </a:xfrm>
        </p:grpSpPr>
        <p:sp>
          <p:nvSpPr>
            <p:cNvPr id="3" name="WindowAppModalFiles_" hidden="1">
              <a:extLst>
                <a:ext uri="{FF2B5EF4-FFF2-40B4-BE49-F238E27FC236}">
                  <a16:creationId xmlns:a16="http://schemas.microsoft.com/office/drawing/2014/main" id="{4DA780DF-E4D5-5C8D-211E-1D527CA31022}"/>
                </a:ext>
              </a:extLst>
            </p:cNvPr>
            <p:cNvSpPr/>
            <p:nvPr/>
          </p:nvSpPr>
          <p:spPr>
            <a:xfrm>
              <a:off x="2800544" y="1348061"/>
              <a:ext cx="6597012" cy="4349429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TopPanelAppModalFiles_" hidden="1">
              <a:extLst>
                <a:ext uri="{FF2B5EF4-FFF2-40B4-BE49-F238E27FC236}">
                  <a16:creationId xmlns:a16="http://schemas.microsoft.com/office/drawing/2014/main" id="{8CC4C7EF-C78E-9EB4-2746-D2120130E4D7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Button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1E1308A-EF82-C961-1A6B-179856BFD998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" name="Button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E32313F3-78DD-B2C6-36B8-AA8C382B096F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7" name="PathAppModalFiles_" hidden="1">
              <a:extLst>
                <a:ext uri="{FF2B5EF4-FFF2-40B4-BE49-F238E27FC236}">
                  <a16:creationId xmlns:a16="http://schemas.microsoft.com/office/drawing/2014/main" id="{FBA8848E-D48F-EF91-E86F-990B5D6F8864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/Defaults/Themes/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Button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8A6E8A18-7D2D-E57D-3109-9E4CA51AC0C7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" name="Button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26B6FED-C4D4-7877-482F-3F0B32C4F66E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0" name="SelectedFileAppModalFIles_AppModalFiles_" hidden="1">
              <a:extLst>
                <a:ext uri="{FF2B5EF4-FFF2-40B4-BE49-F238E27FC236}">
                  <a16:creationId xmlns:a16="http://schemas.microsoft.com/office/drawing/2014/main" id="{67F1D8D6-E0B6-C36A-BE77-A602F48C0540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1" name="InnerWindowAppModalFiles_" hidden="1">
              <a:extLst>
                <a:ext uri="{FF2B5EF4-FFF2-40B4-BE49-F238E27FC236}">
                  <a16:creationId xmlns:a16="http://schemas.microsoft.com/office/drawing/2014/main" id="{24D8C783-B8EC-E563-C06E-E3D63D05CAE2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" name="BottomPanelAppModalFiles_" hidden="1">
              <a:extLst>
                <a:ext uri="{FF2B5EF4-FFF2-40B4-BE49-F238E27FC236}">
                  <a16:creationId xmlns:a16="http://schemas.microsoft.com/office/drawing/2014/main" id="{1FB82135-875C-74CB-5C28-7E743D770ECB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13" name="AXTextBox1AppModalFiles_" hidden="1">
              <a:extLst>
                <a:ext uri="{FF2B5EF4-FFF2-40B4-BE49-F238E27FC236}">
                  <a16:creationId xmlns:a16="http://schemas.microsoft.com/office/drawing/2014/main" id="{094BF280-ED47-193A-D846-8DB67A9592A2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Button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68A60AC-4066-B110-1183-0B48D74CA97A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15" name="Button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B1F8B4FB-A82B-76C0-DF11-8398DA75AA69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107566" name="AppWords" hidden="1">
            <a:extLst>
              <a:ext uri="{FF2B5EF4-FFF2-40B4-BE49-F238E27FC236}">
                <a16:creationId xmlns:a16="http://schemas.microsoft.com/office/drawing/2014/main" id="{C44EEA8B-647F-D109-4F47-890BA5018C42}"/>
              </a:ext>
            </a:extLst>
          </p:cNvPr>
          <p:cNvGrpSpPr/>
          <p:nvPr/>
        </p:nvGrpSpPr>
        <p:grpSpPr>
          <a:xfrm>
            <a:off x="2400449" y="1112436"/>
            <a:ext cx="7383530" cy="5079752"/>
            <a:chOff x="2400449" y="1112436"/>
            <a:chExt cx="7383530" cy="5079752"/>
          </a:xfrm>
        </p:grpSpPr>
        <p:sp>
          <p:nvSpPr>
            <p:cNvPr id="107567" name="WindowAppWords_" hidden="1">
              <a:extLst>
                <a:ext uri="{FF2B5EF4-FFF2-40B4-BE49-F238E27FC236}">
                  <a16:creationId xmlns:a16="http://schemas.microsoft.com/office/drawing/2014/main" id="{B76022C8-C070-A41A-6C6D-60E3E10C42AC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8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F07AD21-5887-F1FF-F4F2-0BD170F4746D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9" name="WYSIWYGbackdropAppWords_" hidden="1">
              <a:extLst>
                <a:ext uri="{FF2B5EF4-FFF2-40B4-BE49-F238E27FC236}">
                  <a16:creationId xmlns:a16="http://schemas.microsoft.com/office/drawing/2014/main" id="{8D6F7070-951B-1649-CCB0-B2D9E8F8D73F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70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7674D067-AFBA-9A73-99CA-3D90B02F5CFF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107571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D61FCE67-0BB5-7007-9BFC-9B73B1A59090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07572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7EF53AB2-73A8-892B-048D-C7E53352582B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07573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B8B4F42B-C0A7-C5E1-BFE0-F4A1CD41C052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07574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7BCEFC9A-C587-F6C5-16C0-2941E61E22A7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07575" name="Button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30795D97-8FA3-6929-6199-F20CC2FCF336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07576" name="Button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48BB13E6-6101-373E-C71A-7DC020F4D249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07577" name="Button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CDACFA5E-1BE4-6B77-9DA5-060203CA9E9E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07578" name="Button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B1E8C85A-4ED9-03AF-141C-98E7AB40183F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07579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21ACA835-AFA5-EFBC-6951-AE5A875E8C8F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0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19D935A4-200D-E283-99E6-D046A809B006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1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3C7D7F45-7ACE-DE48-2383-3F80E650A078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2" name="Button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EAAF2E99-92B8-34E3-BD92-FD9090B7CE5E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107583" name="Button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10EB3862-222B-E119-45B8-1201A57F925C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77888" name="Button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629D6CF1-71E1-53D6-3A44-BE0FA4814B64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77889" name="SizeLabelAppWords_" hidden="1">
              <a:extLst>
                <a:ext uri="{FF2B5EF4-FFF2-40B4-BE49-F238E27FC236}">
                  <a16:creationId xmlns:a16="http://schemas.microsoft.com/office/drawing/2014/main" id="{981964F5-2781-DE35-3AB7-C7923B004153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77890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F7236AE-EAE7-7133-0887-8694D4E2A1A4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1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0737D83-69D2-76B2-AF8B-2969C8D4F91B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2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AEB211A-E003-E7EA-1DEA-BF915C45BD7A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3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16A2286-16E4-F2AD-F18E-CF40F197A94C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4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883A927-E4B6-CAB3-A7DB-805F44587172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5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F46BF8E6-EA9F-1BEF-D83C-C5C8C03C952C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6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7FFAAF7-2F77-CA40-6846-39386622D050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7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CEB55776-9786-2B30-70C0-BDAEA70BAB54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8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5EF0DEA0-CAAF-CB17-7143-FF2F2FF0024A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9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AD1B521-B6CE-B424-15C4-1DD27C81ECEE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0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FCD30493-6930-0FA7-104E-A1183AAE5D08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77901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408065DA-FB28-CF5A-A23B-C4C5A0784CF3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77902" name="DummyShapeAppWords_" hidden="1">
              <a:extLst>
                <a:ext uri="{FF2B5EF4-FFF2-40B4-BE49-F238E27FC236}">
                  <a16:creationId xmlns:a16="http://schemas.microsoft.com/office/drawing/2014/main" id="{EFA2EEBE-679D-BD23-3748-0E827612997F}"/>
                </a:ext>
              </a:extLst>
            </p:cNvPr>
            <p:cNvSpPr/>
            <p:nvPr/>
          </p:nvSpPr>
          <p:spPr>
            <a:xfrm>
              <a:off x="3844669" y="2072932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3" name="AXTextBox2AppWords_" hidden="1">
              <a:extLst>
                <a:ext uri="{FF2B5EF4-FFF2-40B4-BE49-F238E27FC236}">
                  <a16:creationId xmlns:a16="http://schemas.microsoft.com/office/drawing/2014/main" id="{ED7CB26F-2B9B-14E1-277B-ADB9B39EB287}"/>
                </a:ext>
              </a:extLst>
            </p:cNvPr>
            <p:cNvSpPr/>
            <p:nvPr/>
          </p:nvSpPr>
          <p:spPr>
            <a:xfrm>
              <a:off x="3849274" y="2072932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904" name="AssocIconAppWords_" hidden="1">
              <a:extLst>
                <a:ext uri="{FF2B5EF4-FFF2-40B4-BE49-F238E27FC236}">
                  <a16:creationId xmlns:a16="http://schemas.microsoft.com/office/drawing/2014/main" id="{AD340D4A-20CF-EF42-31FF-3E31A6FF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5428" y="5152937"/>
              <a:ext cx="748811" cy="778763"/>
            </a:xfrm>
            <a:prstGeom prst="rect">
              <a:avLst/>
            </a:prstGeom>
          </p:spPr>
        </p:pic>
      </p:grpSp>
      <p:grpSp>
        <p:nvGrpSpPr>
          <p:cNvPr id="123991" name="AppGuess" hidden="1">
            <a:extLst>
              <a:ext uri="{FF2B5EF4-FFF2-40B4-BE49-F238E27FC236}">
                <a16:creationId xmlns:a16="http://schemas.microsoft.com/office/drawing/2014/main" id="{D5661C30-D600-54A4-7ECB-5367F853F59A}"/>
              </a:ext>
            </a:extLst>
          </p:cNvPr>
          <p:cNvGrpSpPr/>
          <p:nvPr/>
        </p:nvGrpSpPr>
        <p:grpSpPr>
          <a:xfrm>
            <a:off x="3874936" y="2569107"/>
            <a:ext cx="4529021" cy="2001939"/>
            <a:chOff x="3874936" y="2569107"/>
            <a:chExt cx="4529021" cy="2001939"/>
          </a:xfrm>
        </p:grpSpPr>
        <p:sp>
          <p:nvSpPr>
            <p:cNvPr id="123992" name="WindowAppGuess_" hidden="1">
              <a:extLst>
                <a:ext uri="{FF2B5EF4-FFF2-40B4-BE49-F238E27FC236}">
                  <a16:creationId xmlns:a16="http://schemas.microsoft.com/office/drawing/2014/main" id="{A4B579FC-49A8-47A3-EF29-8B4520A88877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2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3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E12E784-B409-7741-B251-FF0643643FEE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4" name="Button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F0C9F8FC-5C4B-C692-7B82-3DF72146E17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123995" name="Button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E42DFAAF-BC07-48E4-5536-8EBB6BD0680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23996" name="Button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FB9BC3EF-9BE3-61D6-DEF7-2373DBF5231B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123997" name="Button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60A7DAD9-5DFE-3525-0FCA-EA81187A5500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123998" name="Button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0F09FAAC-62B4-8C99-920D-DE3E898D7DE4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123999" name="Shape11AppGuess_" hidden="1">
              <a:extLst>
                <a:ext uri="{FF2B5EF4-FFF2-40B4-BE49-F238E27FC236}">
                  <a16:creationId xmlns:a16="http://schemas.microsoft.com/office/drawing/2014/main" id="{73B7F5B1-4D45-17CB-D894-A99C2F9ADD73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37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</p:grpSp>
      <p:grpSp>
        <p:nvGrpSpPr>
          <p:cNvPr id="124231" name="AppTaskmgr" hidden="1">
            <a:extLst>
              <a:ext uri="{FF2B5EF4-FFF2-40B4-BE49-F238E27FC236}">
                <a16:creationId xmlns:a16="http://schemas.microsoft.com/office/drawing/2014/main" id="{DE84CD83-A8D8-0865-109E-4FB429CA8262}"/>
              </a:ext>
            </a:extLst>
          </p:cNvPr>
          <p:cNvGrpSpPr/>
          <p:nvPr/>
        </p:nvGrpSpPr>
        <p:grpSpPr>
          <a:xfrm>
            <a:off x="3976672" y="1750231"/>
            <a:ext cx="4325551" cy="3646114"/>
            <a:chOff x="3976672" y="1750231"/>
            <a:chExt cx="4325551" cy="3646114"/>
          </a:xfrm>
        </p:grpSpPr>
        <p:sp>
          <p:nvSpPr>
            <p:cNvPr id="124232" name="WindowAppTaskmgr_" hidden="1">
              <a:extLst>
                <a:ext uri="{FF2B5EF4-FFF2-40B4-BE49-F238E27FC236}">
                  <a16:creationId xmlns:a16="http://schemas.microsoft.com/office/drawing/2014/main" id="{736A9900-6D61-EE53-EA00-BF14AE76BF67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124233" name="HandleAppTaskmg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11DA60F-F3E1-5DA9-DE8B-C57B09233BBA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4" name="ButtonShape6AppTaskmgr_" hidden="1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2D743E2-62F1-0A32-C5AE-626F3488875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124235" name="Proc1AppTaskmgr_" hidden="1">
              <a:extLst>
                <a:ext uri="{FF2B5EF4-FFF2-40B4-BE49-F238E27FC236}">
                  <a16:creationId xmlns:a16="http://schemas.microsoft.com/office/drawing/2014/main" id="{B82FABA0-8DB3-78CF-86F0-41443FC71D8F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6" name="Proc2AppTaskmgr_" hidden="1">
              <a:extLst>
                <a:ext uri="{FF2B5EF4-FFF2-40B4-BE49-F238E27FC236}">
                  <a16:creationId xmlns:a16="http://schemas.microsoft.com/office/drawing/2014/main" id="{7D105A50-71CF-1CCA-E0F0-4062E45FD551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7" name="Proc3AppTaskmgr_" hidden="1">
              <a:extLst>
                <a:ext uri="{FF2B5EF4-FFF2-40B4-BE49-F238E27FC236}">
                  <a16:creationId xmlns:a16="http://schemas.microsoft.com/office/drawing/2014/main" id="{6446D94C-F8E9-3F1F-BDD2-EAF39924E098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8" name="Proc4AppTaskmgr_" hidden="1">
              <a:extLst>
                <a:ext uri="{FF2B5EF4-FFF2-40B4-BE49-F238E27FC236}">
                  <a16:creationId xmlns:a16="http://schemas.microsoft.com/office/drawing/2014/main" id="{E72AA8FC-A4D3-5F90-CE53-C9E8EC2CDA3B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9" name="Proc5AppTaskmgr_" hidden="1">
              <a:extLst>
                <a:ext uri="{FF2B5EF4-FFF2-40B4-BE49-F238E27FC236}">
                  <a16:creationId xmlns:a16="http://schemas.microsoft.com/office/drawing/2014/main" id="{38296A2A-B844-F48C-A0BC-20732C4D0D97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0" name="Proc6AppTaskmgr_" hidden="1">
              <a:extLst>
                <a:ext uri="{FF2B5EF4-FFF2-40B4-BE49-F238E27FC236}">
                  <a16:creationId xmlns:a16="http://schemas.microsoft.com/office/drawing/2014/main" id="{06B9D798-4BC5-67DB-E006-7BA5E0EF9F1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1" name="Proc7AppTaskmgr_" hidden="1">
              <a:extLst>
                <a:ext uri="{FF2B5EF4-FFF2-40B4-BE49-F238E27FC236}">
                  <a16:creationId xmlns:a16="http://schemas.microsoft.com/office/drawing/2014/main" id="{4A8CDAF6-EB29-BB5F-DAF7-A222359D2260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2" name="Proc8AppTaskmgr_" hidden="1">
              <a:extLst>
                <a:ext uri="{FF2B5EF4-FFF2-40B4-BE49-F238E27FC236}">
                  <a16:creationId xmlns:a16="http://schemas.microsoft.com/office/drawing/2014/main" id="{8ED5AD8D-2EC9-2504-F5C1-37EF35383C3F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3" name="Proc9AppTaskmgr_" hidden="1">
              <a:extLst>
                <a:ext uri="{FF2B5EF4-FFF2-40B4-BE49-F238E27FC236}">
                  <a16:creationId xmlns:a16="http://schemas.microsoft.com/office/drawing/2014/main" id="{038BEA89-59A1-0CB0-00B3-40CFEE6EA382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4" name="Proc10AppTaskmgr_" hidden="1">
              <a:extLst>
                <a:ext uri="{FF2B5EF4-FFF2-40B4-BE49-F238E27FC236}">
                  <a16:creationId xmlns:a16="http://schemas.microsoft.com/office/drawing/2014/main" id="{87ACADCC-70AA-F4A8-6908-4F33B8E8A29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24500" name="AppPaint" hidden="1">
            <a:extLst>
              <a:ext uri="{FF2B5EF4-FFF2-40B4-BE49-F238E27FC236}">
                <a16:creationId xmlns:a16="http://schemas.microsoft.com/office/drawing/2014/main" id="{45E6AC5E-F588-BE38-E82E-E1F690F4A838}"/>
              </a:ext>
            </a:extLst>
          </p:cNvPr>
          <p:cNvGrpSpPr/>
          <p:nvPr/>
        </p:nvGrpSpPr>
        <p:grpSpPr>
          <a:xfrm>
            <a:off x="3633939" y="1960227"/>
            <a:ext cx="5067764" cy="3211815"/>
            <a:chOff x="3633939" y="1960227"/>
            <a:chExt cx="5067764" cy="3211815"/>
          </a:xfrm>
        </p:grpSpPr>
        <p:sp>
          <p:nvSpPr>
            <p:cNvPr id="124501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ABA1799-8ABA-CBDD-49D7-1FB5EA6D0577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502" name="WindowAppPaint_" hidden="1">
              <a:extLst>
                <a:ext uri="{FF2B5EF4-FFF2-40B4-BE49-F238E27FC236}">
                  <a16:creationId xmlns:a16="http://schemas.microsoft.com/office/drawing/2014/main" id="{711A2916-5970-7848-1525-F4928BCF5740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4503" name="Shape6AppPaint_" hidden="1">
              <a:extLst>
                <a:ext uri="{FF2B5EF4-FFF2-40B4-BE49-F238E27FC236}">
                  <a16:creationId xmlns:a16="http://schemas.microsoft.com/office/drawing/2014/main" id="{85974347-9E50-8FFA-862C-B049D70A82C2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124512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9291B6-122A-5EF2-8B42-0E1B9DAED59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3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E51063-1A56-E7A1-A852-6E78304E1CE2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4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53C904-9E83-E499-FA2F-12DB7635374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5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FCEF8A-558F-1BE1-98F5-50D2C57E0567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6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5F2B53-3870-26FF-1133-847857D54F72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7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035CD0-8C36-9AF2-15F4-9D134F04003B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8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B5D25F-E463-C2E5-9CE8-E5F4891A620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9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9669E-F891-3BDB-4CEF-94B515D616A7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0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1F7324-F218-3543-5ABF-428F8C47FE74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1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A39FD3-9046-EC26-6F35-1D4E6B51FF3E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2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5519A8-7E9A-4123-58F0-27EF144B03C9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3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B87AC-FF79-939F-FFAA-2AC1BAC3EE17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4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D4A11D-5EC0-2B56-11CE-B45808A1D07C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5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E40DF5-CFFF-A281-9C37-22493CCAEB99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6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32C15-78B8-1E89-C981-EBD780ABADD9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7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E73F0C-4836-49E6-CF66-2B4903ACE829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8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8093BD-CD12-27E4-AAD0-02033A1FE3A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9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B5F2F5-9787-D1F7-5698-4283651F17F8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0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893CE3-C641-DD46-BFB3-CD5F815968B3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1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000786-F85E-1452-CB66-295CB262B5AE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2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151B4D-6816-3522-C3EB-CAF931A11949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3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0E892B-F3FD-B78F-1839-941CBB5B279C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4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BB0090-5775-BB1B-7C3B-2D85A83E3963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5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B1A98-DCE8-FE95-E279-288C6BB26A9E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6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D204D0-B485-E62B-F249-F5E892104C7A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7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06983C-B8CF-3E52-CA0E-A20AACA1AF9A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8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EA421E-C836-6A6F-FDEA-11EEE5F443C4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9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64F978-61B0-C4B5-3E0A-4ED383E42860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0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5691F-0230-0726-ABD0-E594097C5E0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1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0632EC-FA45-1D7D-5426-4F937C5D84E1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2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47EA33-8CCB-95FF-D045-CA0D6D16743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3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B8ED0C-0C59-E0BB-3729-51E49EAA7630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4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AD31A70-F375-4155-E987-E2D48C82A61D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5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AF59BB-95F6-36DD-A9C6-3DE8F70BAAC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6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467527-C7B4-0BCF-D1CB-83B4FF7AC950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7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C596EF-5B42-DD6B-8617-12185945A10F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8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F669DE-33DE-8309-FAC7-F1F6894F81A9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9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1C26-8C5D-9504-7DA3-01347796FCC5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0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6F9CB-FF6F-B41C-2F20-775089C7FE5C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1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95DB2-4084-5930-E407-1C04E50AEC45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2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CC844B-72D1-0183-A9CC-0C649CD6BA90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3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323F69-6260-491C-6C52-606D918EC378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4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5BB582-0C3E-C1CC-C4B1-780617DF3862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5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94D923-9E65-212E-D8B7-4BB2AD31E7C2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6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68D138-1645-3E65-D85D-B51C6EC82C8A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7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63384E-E19A-004F-FF87-81B369982EBD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8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C49DFF-67C5-9E49-C690-5FAB93B1FF74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9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27738-258D-FB2A-47AE-8BCE2D00998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0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F45EF8-A206-7D00-4BA7-F8CD4E30A909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1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C98F69-9C63-1C55-F05A-65616C00E843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2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E6DA3A-5CC1-DD26-A5EF-FE45C66927EE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3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7CC6C7-E0E2-710D-45F3-6BD44A3A5510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4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F7A97C-8E91-BCC0-EF8F-1DF76AEC8386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5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3A79E0-9E02-2353-E121-A7C48A0073E8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6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3D486-AE4B-8774-08F0-C5D5F6C5C8B0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7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322DEE-C70B-610B-81C3-A670C590DFAB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8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8BFC93-ABC0-862E-C0EC-64F7A8F99393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9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16DD6A-5B7B-1663-0135-75F4602997C4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0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3EC9B5-D260-C860-9720-5C67832300F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1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8FF537-B892-69ED-31E5-4009FC5FF09E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2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32F407-21D5-85F3-17D7-0E30E7242D51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3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5034C1-092E-53AD-BD20-837890B7D400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4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37C07-E48D-31D6-6500-1989256CA071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5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B95454-B643-3BE3-F56E-3869AC9AF5D1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6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E6AE64-F867-406D-A1BC-A8CD28080A34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7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D3EDB0-53A6-CFA6-27E6-1B86EA37BAE9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8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1C7F47-22EB-431D-58C6-2C9C5435E1D1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9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CE3BD4-11B8-1318-D9A3-BCDBCE07C19B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0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93D84F-1F74-4B7D-EBF1-E3AC0335F13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1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9FAC54-9C3E-1956-D291-3916F55BD63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2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DCD2E6-1A96-46FF-DD38-21C3C14437F3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3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CE7ADE-EFA2-701E-4BC9-DC41E85B9935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4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F403-65D9-7049-9020-4EAE0A63B533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5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57B58A-B71F-9240-1DFB-CC980BFD4744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6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F19F85-9469-847E-485F-CEED07CCE4D5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7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F6843-0193-4512-F9FB-36489B31FC7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8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917158-5EEC-AB9C-F908-FBD7BB1AF69E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9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FBA7B-14FC-32E6-ED82-8F63568D9D1A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0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3A1A2-142B-BA05-2962-B20E84CA645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1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9AA800-89A6-03E2-ACD9-4A0CC76F938E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2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286AF9-1810-63C3-1C33-843B97066946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3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D65EC0-B1D9-44F7-0A11-64D95141E63E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4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59BC26-E2BA-E1C6-D5A8-6A6376252695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5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7B901F-A22D-7CF8-DD79-FD3FA33F3CBD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6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44B435-1C1E-AF62-AD4E-4E07F2DA291A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7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76378-0F5E-4C8F-18F2-17B4288D4115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8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806E78-B6B1-7DF4-2185-72CD92DC9AB8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9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BF7CF2-DB93-6EFE-7A54-20DDAA7A8D8E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0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0063D3-23EE-8CD8-FEFC-341A21584859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1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D4470C-6466-A30E-E167-70FED405D01A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2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946B6-9071-8DDD-4B7D-BF39C99F2317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3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1ECCF0-D7B5-047E-675C-CD9F17C3CAF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4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05FB3B-C193-2FC9-9E0C-1D4FC2E8C1A5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5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A0EA43-E389-A523-EDA9-2741B961C525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6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C9FAD2-FB35-CBB8-AD5F-0DA1F5B45AF3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7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7A6A5A-021A-74E4-C596-1FEB6E469999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8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CF3CFB-3B35-2F2D-F394-ED82C6992E4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9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B20039-FECD-61C9-7F5F-744F46DDD7D1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0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33BCE-502D-73B0-32B4-F322C2B1129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1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FF5338-B9B0-C83C-6E1D-B3E45D2FDDA6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2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539BCC-785E-D3F5-DFB1-8748DEA91DBD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3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096808-1857-8F72-1DB4-BE33A5D14705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4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E80287-3B78-3EA7-B856-DD36354F23AA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5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0FAD3-099A-0BD3-526B-B81E243888BA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6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B4256B-95D3-1F1A-6DE8-AC530E9B3B63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7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E953E1-C15D-CD47-F04C-9D9E5E5E0115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8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944149-FC94-63D2-6354-B4DDD00FCD4F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9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D9BDCC-A72A-F1A7-8593-307B2B430BA4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0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8C154F-D497-71A7-01FA-82672D680F02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1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6E56E7-1685-20B7-2AEE-151864B649B2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2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ABB2BA-A90F-62A0-CD83-DDA5C096A471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3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BC80B8-7F7E-A118-C75B-56B269179F94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4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8CE2A2-6A26-AA07-332F-64D483008E43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5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8BE18-C4D0-D7FD-A4EE-482881D2E9C9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6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E65DF7-8ED2-0246-BA57-7BBD31D9DC0D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7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97E939-E0C2-724E-B2AC-A08B975A547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8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C1BD16-159D-042A-DAB8-D19FFBA1541B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9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EB1837-95D7-E9F5-DBDE-5A168F12F9DC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0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1D63B-E55E-620C-14A5-47EC32AD365A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1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4DC7E-C6A8-41AC-A7E5-CAEBB3AE40CE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2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56DF7A-2136-B0C0-AD4E-1D56B1F95C5F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3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F3C433-FB70-8814-FA69-BE9F898769EA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4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151B09-7A04-7BDD-ABA5-29367860996E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5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E82CC-20A2-B209-6AE9-5BDFD0B67544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6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1E887-2B3C-C1BE-82C8-660341DB825C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7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7154CC-EE7E-1239-D4B8-F3F15FF59E3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8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52FFFF-721B-B6FC-4540-B2877E5FC0BA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9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FEE7BB-FDA0-4A90-5ADE-3A7BF19888F0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0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CA151F-FAC9-B1F3-48D3-4F3DFF891ED2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1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1AC3F7-4184-F8AD-789D-4285309E33B5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2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B5EA9-B29B-F5A3-669E-29B9D80B488D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3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7A5DA-8D54-8BC6-C2F8-D293F58AC443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4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5BADE9-B58C-370C-D8AB-E90A06A8C490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5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EC2A-DB12-8026-3BCA-01ED0E6DBC3E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6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74904-7C4A-497A-7E0F-3E19CA99F0CF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7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ADD9EC-7CE6-2BEC-8EAC-087AFB3F9D86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8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E32397-3062-E43D-A43A-04E0A1C20D1D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9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7A12C5-CBB5-25E6-6A82-1054D10727C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0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A30929-A5E1-58DB-EF59-7F5E0DC54A25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1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96ED7-159F-240D-26F8-AE3715F4B8A4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2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66E279-59BB-66C8-4A5B-5857C3509438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3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3E985C-8347-115A-C3E9-60F6FFCCF27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4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C47867-9364-C8AF-477D-0AA2E22D03BC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5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F58A68-E83F-D79E-AE28-A536496A5261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6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6CDC2-13A1-3B43-8E75-05C9B5E4C3FD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7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C140E4-131E-DA73-61B6-FCEFF19431B4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8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64EFD8-F572-9970-358E-7DAE9FCB9631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9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4A0EB4-7535-E962-C0C7-2E09290CF7A7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0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547109-C660-5AC3-AC0E-595018A12AB8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1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4C4893-1646-D684-44A0-27D3D623D763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2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6D7B62-FBB5-1CE7-A133-14A97B7F9988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3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AEE5B4-81BE-FD46-E400-2FFB1A1A259D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4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A58FDE-9801-4F2D-E582-1B8A0991BDDB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5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CDAF77-9D15-69A1-5AED-BCFAE99EFC04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6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33FB17-62AF-6F09-E45A-DEEB313A736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7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DBFD27-D42E-32F8-0986-905F8244797D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8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B64D86-9A6D-3CA8-9CE5-6E0507871731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9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1E769D-B6E7-A4F6-9ADA-329660DFE280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0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024D9-BA64-9E31-4207-47F37BC3BA15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1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90DAD8-C83C-FFCB-FECD-82ABAB51A3A2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2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393CC-3F47-D490-90BA-4CB5B4729113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3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532AF-5FBA-5786-3946-CA4718574F90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4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769909-C311-59FD-4DE2-C905969E42CC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5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BF0906-813C-94B5-2AEF-01485A0233A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6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53E3D4-ABA1-4F8D-2B46-9E6E6B938F4B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7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8779A-8DF2-2A30-FED9-73BBA5A62279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8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B28B8-4F19-00B8-4B7B-7C721476903D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9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D3855B-5EC3-0238-6982-247287C89332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0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58917-65D0-CD5A-511B-4A5E8C5893A0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1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969F88-D5DC-D714-A67A-958DF6AAE485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2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C69629-A5A6-32B3-AF99-6CF7C7EA4DF0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3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18B1C-DABB-23C4-3D85-EB1132E8166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4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FAB6BD-17D7-4D22-BB30-3178BF2FD34A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5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3BC28-EC72-FFA3-2853-2721AC6F90FD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6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B113E-6751-915D-BBAC-40F47DC1F458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7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016156-E959-7DE2-952B-65B05BC45E38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8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464933-B38A-4400-ADE7-BC851A45B0A2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9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C871A7-8F50-08DC-3FF7-37ECFFB6475B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0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BE0C44-FEF5-113B-193A-2DE63990250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1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9D55F-AEBF-4FCD-C393-7D7EA69539F2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2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A1E9FB-837F-C0BE-B382-F4466150ABE5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3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7858CF-39E6-96A6-F569-DBAB859EA055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4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76FE3-ED5B-96BB-52ED-6C60D54F5E9E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5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63A30-79A0-8E65-A447-38A9200416DD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6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71564D-9B76-B702-FB3E-3FE938FE0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7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F69D28-1870-8DEC-90D1-715C1ADA221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8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FF9802-3976-7385-76C2-C01CC01BCDDD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9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35F281-7301-2DE8-2DA4-16AC2ED34E59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0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DF9FEF-B0A8-F7D5-2187-A11DA1A2F3D4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1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65359D-B3B9-A92B-4C0C-BB1F3999EB97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2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10424-ED3D-73E6-961E-F5076CD2DAEA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3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C3F3DB-99C1-995F-847C-45DD00042390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4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C98C9-771E-9296-FF57-8813DB3BF5F0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5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7524D6-A8C3-2A7D-653F-E5866F68081A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6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83368-5C4B-6C5C-3E18-E50A6D257BFB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7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10866-6D17-6124-4DDE-F8415B693AC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8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EE99C8-3C4C-2C30-A2A9-1A51C2761E2D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9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7E1788-CAF3-AB3E-AAD7-D6AC5B19248B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0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29F065-9704-3FD7-4BFE-8AE56FA08773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1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C22F54-80E2-FC7A-A4AF-A41F8278B26F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2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4DB44-9234-A5C5-D0A8-B805810D6C84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3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01035D-D7DA-029A-A689-90E8A310A32E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4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BB18EC-B464-ECEF-9598-234221927608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5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A40A55-1E90-7DA6-9D84-74F64D112053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6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B8C695-772C-1E7A-5F82-61A72EA64E6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7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12DC1-6EAC-E5C8-C6AE-B370C2667B28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8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46B79-A437-383B-651D-337C522E855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9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1DC970-D181-4E00-7B6C-DE7F838291A8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0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4D4BA-AFCC-0FE2-7114-080C2EAB30F6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1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F80AB-7FA0-6F23-8581-A9964785C9DD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2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3FB11-3C88-0213-17C5-1C1E614B7E2B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3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1F884F-402E-274E-BCC6-3D83DFCE953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4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F65C69-869F-0FC0-8A51-E5778F9929BC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5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048A69-AA93-3D99-0F61-57BD52651A88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6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8B360-4053-B772-BEF4-5751B1107DF6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7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433E61-1AEE-E0B5-E5D9-0E25C7A31C7A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8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55B13F-5E6E-507F-814A-4B172C43D619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9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3201B3-9387-EECA-B1E1-6DE46ED989E4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0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ED54EA-18A5-6F82-7143-A728BC3ADBF8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1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C189DF-C8FF-42E8-536C-1FBD376B5380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2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5B80A0-FBAC-DBD3-D8B9-549876640F8D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3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912DA3-930F-04D8-1C21-8E3BCB4C0A43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4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7B2A-5BD7-3C8F-AA30-AFFE8ABB684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5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740364-9BC4-F3AF-D261-759D645F7A7F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6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A05E13-7836-0139-00B4-55C50D1715F7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7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C4C916-0C62-742E-DC6B-1E0B9714C449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8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6DA803-83F1-3162-6C3E-21B3B8440FFD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9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B7267-54DF-8B6A-6FAD-F9172F0B2032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0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F4F72-AE5A-B86D-60C6-556DFDEEEA4B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1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A04556-26AF-55C0-86FC-4AC5D41304DB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2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02FEBC-F627-025E-DAEB-DD7C74664379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3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A1B119-9EE6-12F6-0625-0EFBD0241463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4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58C26C-6449-2067-5769-644892FF2A5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5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D1D57E-9F47-AF6A-00C5-579252F7D58D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6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667ED9-1462-CEF5-76AC-A3FA1C98D1E2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7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04D51B-A9DD-9D33-8A5B-EC6410261A2F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8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4592B2-A991-4F89-A084-19B68FEC6552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9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7C682B-E37D-B44D-61B9-831F286EE04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0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B0E7F-82FD-FE2D-EB46-375AC98C4C22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1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5DCA76-A710-0013-DFAD-40D464C89108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2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0E53F-E7EE-5B7B-8E27-DC012ED54E0D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3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96C386-A43B-9D55-408D-F76CDE1C6777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4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60DBBF-E8F0-0187-3E39-9A7C3578A952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5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2887B1-E8A4-5263-0CA9-E8520BD10ED2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6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00FE0B-9D49-AF1E-61D8-3266340F74F5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7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E569C5-FE5E-8E55-E8EE-B8E04CF5D99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8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E75A2-A1D0-69B1-0651-CF981E45A223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9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C0F80E-CDA6-5127-9729-CB2E9422CE6C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0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4F9847-4E28-FA98-BCB2-9497CE813B29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1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F1209-EEF2-F43D-1848-344559B6E7D0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2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6E5BE-3F50-E49A-93B0-03F692FC015E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3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DEE03-B335-238B-7C57-C2C5D157609C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4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614ADD-5DF9-3AAE-F0DE-73F4D5C90ACC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5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D22442-ABF0-DD9C-F8CE-B97830FEBCEC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6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2606F-0B2A-DF55-5084-910B8CC76E49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7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6C9AB2-16A6-CA1E-BDCF-BDF200C6A0BC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8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266B26-3910-D771-4F24-9EA86BA51A66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9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F3FF7-DA89-7381-E441-8BF1436E79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0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1BF629-015E-AC21-6A7F-E61E0341D91D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1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D8B880-A261-8CAE-33E6-BC4765D7F1F5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2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315C2-D286-1368-ADAD-E49576DE32AA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3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95D84B-80FD-577E-5202-F502BC189D34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4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9C8115-FB9D-9D07-10CB-5EF8AD2B9A6B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5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AE7074-39AF-76AE-6D74-E5313A338E3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6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E160EB-CF24-E0CB-3534-1B9886201B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7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072A24-3DD9-CA9F-CECA-874D5AD637B6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8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6C7E48-74CB-BBC4-4562-093E160A14A4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9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F8B4A9-E13E-5847-377E-DF4BA1D85C57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0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70E03-6953-6C31-BB70-DE5DD5AC342E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1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166AD0-6B93-3316-F412-FE3EC663F0C6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2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C77BDE-C485-F1D8-41C7-4D2CCEA26AAC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3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7EBC6-F89B-7E9F-CB0F-46824D2C3DC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4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46CFCF-EF89-8A88-59D2-F4037A2B54C5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5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984254-7A02-7A64-BE8D-CFFF9006C7CE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6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BC6020-BA00-546F-2DC5-6EC15E15D097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7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97555E-4CEC-EDBD-791B-5288A4B5D80D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8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890C9C-D0CA-86AB-3116-A98E4130C52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9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E13FEF-2E68-2E2F-EA39-4AC69DB393FB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0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49B6-B740-48DB-2EF9-62CA85282F38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1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22504-936A-0262-1DC3-29A79534F67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2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F6984C-F82C-E38F-3187-E827292F4773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3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E0464-1CB2-644B-1CA8-E801C2D67F72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4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773E83-56CF-77C2-9417-EE15E6385710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5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715391-63EB-A717-B07A-9BB4523FE582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6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7D650D-1A40-E9AC-9DA1-15C19D61A93E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7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13BA42-F0BE-9B1A-17CD-D741531371BB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8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0D34-00A9-F8B5-EBC1-FFE1AE53C33A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9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F396FA-C0FB-F990-0B73-AC495F383F68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0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5299E2-F9F7-1657-0887-654FF7D09C61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1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171995-422F-2C44-B9C2-801ECC4D0C61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2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39FBA3-F3D4-2740-4AA3-1A482614FCDA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3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8EA0B0-E00A-940F-30FA-58A68200DF1B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4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13801B-15C7-AE8F-BD2B-37C3733BFC76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5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46AA84-69F7-B86B-7D19-580FFE039D9D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6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A4937B3-953D-B3F1-7F62-68318A2BBF68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7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08C623-17D6-5156-ACD5-1F89931AC9B6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8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0D7682-97B2-3837-B632-233FA913210E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9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0C324F-9DBA-6BF7-51A2-AEE22772CBCF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0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BE129B-66C0-26F1-D75C-C81B197CA41B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1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47ADB5-1B0E-9D6F-6ABD-461729AB162D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2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DEB7F-F21B-23F2-A274-20376BDFCB86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3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4FB6D-1E96-0F7C-5A49-68D50EF1046B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4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2425E-9797-F7A0-F087-5061D75E3027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5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55E589-FDDA-6C95-EAA3-186F04272179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6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8F9AA3-8D9A-C6D1-5210-FDD4058E87BB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7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C8763C-D3EF-F0ED-7271-B506A8F83798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8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4D4301-6E84-E59F-0FD6-D8B2D57B89BB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9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B5FD4-9CE8-4FB7-FE84-364CCD1F2B42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0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050D0E-83DB-DF7D-C16C-F47AC275CD85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1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12FBF5-5E45-1672-CE08-DDD7003930C3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2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D70763-7FF2-7C97-A865-7B5DD92C9928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3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7E7962-600F-A19F-BD65-7E1DADDAA186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4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6D2420-F7A4-6511-C0F5-9971613DA047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5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7CBDD5-A995-B566-FF31-F196E5F945C6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6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91047A-AF71-C6D2-3285-C53D82A8A3F4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7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D9CD77-22E2-F384-12B7-C4BE3D284693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8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50AA8A-9874-5825-EA17-B20C0E69D6D4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9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F33F29-CA84-1D08-1B4C-D352AE16068C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0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260DAC-937A-8EB3-BC1F-C7582CEF7242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1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1D951-6418-E191-48D9-353B624B1711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2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509BCD-1C8C-A073-DA4A-B598FA493D1C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3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61636-8AF7-7443-A478-65C8F207E35E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4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204FD9-F73D-CC51-349F-987F415FFA1F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5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5055B5-799F-15B9-3BEC-5AB48F4C978A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6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04818E-129F-F00C-8F1F-D43AAC64939B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7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3577F3-83BB-B28E-4914-BCE33A8DA47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8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EE2940-80FD-9FBE-B1F9-FD03A07BA463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9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186B1D-6C97-B63B-B8DE-015827FBDC7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0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B076F-81DE-8C75-4958-AE26D333D53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1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5FC0BE-27DA-1952-0F35-CCD4A4E6469E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2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0E863B-AD2B-7F4D-9D1D-351AA3F404F9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3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66B50C-5105-5BA6-BB99-B6CD8B6D6639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4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103F64-6A4C-6FD1-C616-FD81FA482A9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5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5FDD93-B810-8A0D-0E00-A8D46F28559F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6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24E6D1-D6CA-0398-BB40-36FAF38DD586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7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A7F2DB-6278-963D-4F89-1A6607F8A377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24504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D03046-1D17-89A4-091C-809232DCD6BE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5" name="41*17*NW*Shape8AppPaint_" hidden="1">
              <a:extLst>
                <a:ext uri="{FF2B5EF4-FFF2-40B4-BE49-F238E27FC236}">
                  <a16:creationId xmlns:a16="http://schemas.microsoft.com/office/drawing/2014/main" id="{B881C7DE-E76D-E01B-E0C7-24E8524113F4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124506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0CAB5C87-6075-7D40-5340-77747D60D74D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7" name="41*17*NW*Shape10AppPaint_" hidden="1">
              <a:extLst>
                <a:ext uri="{FF2B5EF4-FFF2-40B4-BE49-F238E27FC236}">
                  <a16:creationId xmlns:a16="http://schemas.microsoft.com/office/drawing/2014/main" id="{E1945BA3-AE70-1B88-F1DE-BE0A595086F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124508" name="63*16*SE*Button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5D7DFD1D-0CE6-E3CA-FA67-E548C03FB6EB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124509" name="63*16*SE*Button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6B8A44D4-956E-F6C4-5AF4-8C7131EF35F1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24510" name="63*16*SE*Button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C64F658F-708D-2831-8E76-536554C32CC8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124511" name="63*16*SE*Button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93B91C31-261E-3E5D-5EB2-44FB199FFD48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125002" name="App3D" hidden="1">
            <a:extLst>
              <a:ext uri="{FF2B5EF4-FFF2-40B4-BE49-F238E27FC236}">
                <a16:creationId xmlns:a16="http://schemas.microsoft.com/office/drawing/2014/main" id="{77085FCE-72F7-83B8-C2C5-6297E57E2D2E}"/>
              </a:ext>
            </a:extLst>
          </p:cNvPr>
          <p:cNvGrpSpPr/>
          <p:nvPr/>
        </p:nvGrpSpPr>
        <p:grpSpPr>
          <a:xfrm>
            <a:off x="4026947" y="2287570"/>
            <a:ext cx="4529801" cy="2864904"/>
            <a:chOff x="4026947" y="2287570"/>
            <a:chExt cx="4529801" cy="2864904"/>
          </a:xfrm>
        </p:grpSpPr>
        <p:sp>
          <p:nvSpPr>
            <p:cNvPr id="125003" name="WindowApp3D_" hidden="1">
              <a:extLst>
                <a:ext uri="{FF2B5EF4-FFF2-40B4-BE49-F238E27FC236}">
                  <a16:creationId xmlns:a16="http://schemas.microsoft.com/office/drawing/2014/main" id="{DA9A147E-B41F-250A-7EEB-A67802350EED}"/>
                </a:ext>
              </a:extLst>
            </p:cNvPr>
            <p:cNvSpPr/>
            <p:nvPr/>
          </p:nvSpPr>
          <p:spPr>
            <a:xfrm>
              <a:off x="4026947" y="2287570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4" name="HandleApp3D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516BD4E-A3A7-2B7D-78F8-8871CB9E1B06}"/>
                </a:ext>
              </a:extLst>
            </p:cNvPr>
            <p:cNvSpPr/>
            <p:nvPr/>
          </p:nvSpPr>
          <p:spPr>
            <a:xfrm>
              <a:off x="8449380" y="50524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5" name="ButtonShape6App3D_" hidden="1">
              <a:hlinkClick r:id="" action="ppaction://macro?name=RotXSub"/>
              <a:extLst>
                <a:ext uri="{FF2B5EF4-FFF2-40B4-BE49-F238E27FC236}">
                  <a16:creationId xmlns:a16="http://schemas.microsoft.com/office/drawing/2014/main" id="{8AA665BB-0A63-B419-9B6A-E319B904869F}"/>
                </a:ext>
              </a:extLst>
            </p:cNvPr>
            <p:cNvSpPr/>
            <p:nvPr/>
          </p:nvSpPr>
          <p:spPr>
            <a:xfrm>
              <a:off x="4247646" y="464518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125006" name="ButtonShape7App3D_" hidden="1">
              <a:hlinkClick r:id="" action="ppaction://macro?name=RotXAdd"/>
              <a:extLst>
                <a:ext uri="{FF2B5EF4-FFF2-40B4-BE49-F238E27FC236}">
                  <a16:creationId xmlns:a16="http://schemas.microsoft.com/office/drawing/2014/main" id="{4234D2CE-65C1-5605-4F3B-7C44E82483CD}"/>
                </a:ext>
              </a:extLst>
            </p:cNvPr>
            <p:cNvSpPr/>
            <p:nvPr/>
          </p:nvSpPr>
          <p:spPr>
            <a:xfrm>
              <a:off x="4247646" y="426691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125007" name="ButtonShape8App3D_" hidden="1">
              <a:hlinkClick r:id="" action="ppaction://macro?name=RotYAdd"/>
              <a:extLst>
                <a:ext uri="{FF2B5EF4-FFF2-40B4-BE49-F238E27FC236}">
                  <a16:creationId xmlns:a16="http://schemas.microsoft.com/office/drawing/2014/main" id="{19E0C50A-2E10-3959-C7DE-448E8E1A54C5}"/>
                </a:ext>
              </a:extLst>
            </p:cNvPr>
            <p:cNvSpPr/>
            <p:nvPr/>
          </p:nvSpPr>
          <p:spPr>
            <a:xfrm>
              <a:off x="5597707" y="426691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125008" name="ButtonShape9App3D_" hidden="1">
              <a:hlinkClick r:id="" action="ppaction://macro?name=RotYSub"/>
              <a:extLst>
                <a:ext uri="{FF2B5EF4-FFF2-40B4-BE49-F238E27FC236}">
                  <a16:creationId xmlns:a16="http://schemas.microsoft.com/office/drawing/2014/main" id="{764CFBE4-53AE-B934-F1A5-03DFF1D4EE82}"/>
                </a:ext>
              </a:extLst>
            </p:cNvPr>
            <p:cNvSpPr/>
            <p:nvPr/>
          </p:nvSpPr>
          <p:spPr>
            <a:xfrm>
              <a:off x="5607736" y="464518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125009" name="ButtonShape10App3D_" hidden="1">
              <a:hlinkClick r:id="" action="ppaction://macro?name=RotZAdd"/>
              <a:extLst>
                <a:ext uri="{FF2B5EF4-FFF2-40B4-BE49-F238E27FC236}">
                  <a16:creationId xmlns:a16="http://schemas.microsoft.com/office/drawing/2014/main" id="{E097525C-0131-6D1E-9FC0-4B15B6CE080E}"/>
                </a:ext>
              </a:extLst>
            </p:cNvPr>
            <p:cNvSpPr/>
            <p:nvPr/>
          </p:nvSpPr>
          <p:spPr>
            <a:xfrm>
              <a:off x="6978490" y="42663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125010" name="ButtonShape11App3D_" hidden="1">
              <a:hlinkClick r:id="" action="ppaction://macro?name=RotZSub"/>
              <a:extLst>
                <a:ext uri="{FF2B5EF4-FFF2-40B4-BE49-F238E27FC236}">
                  <a16:creationId xmlns:a16="http://schemas.microsoft.com/office/drawing/2014/main" id="{BC207DAE-F642-F4FF-20A3-4BF1B89D6A39}"/>
                </a:ext>
              </a:extLst>
            </p:cNvPr>
            <p:cNvSpPr/>
            <p:nvPr/>
          </p:nvSpPr>
          <p:spPr>
            <a:xfrm>
              <a:off x="6988519" y="46446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125011" name="Shape2App3D_" hidden="1">
              <a:extLst>
                <a:ext uri="{FF2B5EF4-FFF2-40B4-BE49-F238E27FC236}">
                  <a16:creationId xmlns:a16="http://schemas.microsoft.com/office/drawing/2014/main" id="{DB8156C9-AC8B-74F9-67F0-81AE78B0C48D}"/>
                </a:ext>
              </a:extLst>
            </p:cNvPr>
            <p:cNvSpPr/>
            <p:nvPr/>
          </p:nvSpPr>
          <p:spPr>
            <a:xfrm>
              <a:off x="5562680" y="2571408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125012" name="AppNotes" hidden="1">
            <a:extLst>
              <a:ext uri="{FF2B5EF4-FFF2-40B4-BE49-F238E27FC236}">
                <a16:creationId xmlns:a16="http://schemas.microsoft.com/office/drawing/2014/main" id="{5F95784B-1EDE-FC3F-521B-4B06965C6BA7}"/>
              </a:ext>
            </a:extLst>
          </p:cNvPr>
          <p:cNvGrpSpPr/>
          <p:nvPr/>
        </p:nvGrpSpPr>
        <p:grpSpPr>
          <a:xfrm>
            <a:off x="3979446" y="2366528"/>
            <a:ext cx="4313946" cy="2396646"/>
            <a:chOff x="3979446" y="2366528"/>
            <a:chExt cx="4313946" cy="2396646"/>
          </a:xfrm>
        </p:grpSpPr>
        <p:sp>
          <p:nvSpPr>
            <p:cNvPr id="125013" name="WindowAppNotes_" hidden="1">
              <a:extLst>
                <a:ext uri="{FF2B5EF4-FFF2-40B4-BE49-F238E27FC236}">
                  <a16:creationId xmlns:a16="http://schemas.microsoft.com/office/drawing/2014/main" id="{CB9F4B45-3860-0CD4-5C91-F4F676CB57B1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25014" name="AXTextBox2AppNotes_" hidden="1">
              <a:extLst>
                <a:ext uri="{FF2B5EF4-FFF2-40B4-BE49-F238E27FC236}">
                  <a16:creationId xmlns:a16="http://schemas.microsoft.com/office/drawing/2014/main" id="{5C0A47A1-B2EA-4697-3EB0-19033B23A5FA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5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6C711F5-6DC5-8E0B-5FE4-4B0E78215DB8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6" name="66*20*SW*Button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1A7B3E16-397E-58E4-A9E2-4F2BFFFD601B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25017" name="66*20*SW*Button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AA93B299-D963-2578-ED2F-FDF047E2FBB8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25018" name="66*20*SW*Button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6B40B916-54AC-CAD4-EA0E-C2BFD6826C75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125096" name="AppCalc" hidden="1">
            <a:extLst>
              <a:ext uri="{FF2B5EF4-FFF2-40B4-BE49-F238E27FC236}">
                <a16:creationId xmlns:a16="http://schemas.microsoft.com/office/drawing/2014/main" id="{A9952753-695F-7070-4EDC-CF5EF0BFFACA}"/>
              </a:ext>
            </a:extLst>
          </p:cNvPr>
          <p:cNvGrpSpPr/>
          <p:nvPr/>
        </p:nvGrpSpPr>
        <p:grpSpPr>
          <a:xfrm>
            <a:off x="4937043" y="1935573"/>
            <a:ext cx="2404809" cy="3274740"/>
            <a:chOff x="4937043" y="1935573"/>
            <a:chExt cx="2404809" cy="3274740"/>
          </a:xfrm>
        </p:grpSpPr>
        <p:sp>
          <p:nvSpPr>
            <p:cNvPr id="125097" name="WindowAppCalc_" hidden="1">
              <a:extLst>
                <a:ext uri="{FF2B5EF4-FFF2-40B4-BE49-F238E27FC236}">
                  <a16:creationId xmlns:a16="http://schemas.microsoft.com/office/drawing/2014/main" id="{953BD2FB-7D71-B5A5-71E6-3CECC8888B04}"/>
                </a:ext>
              </a:extLst>
            </p:cNvPr>
            <p:cNvSpPr/>
            <p:nvPr/>
          </p:nvSpPr>
          <p:spPr>
            <a:xfrm>
              <a:off x="4937043" y="1935573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098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17C643-89F0-6CDC-A611-CCD65E5CFFF3}"/>
                </a:ext>
              </a:extLst>
            </p:cNvPr>
            <p:cNvSpPr/>
            <p:nvPr/>
          </p:nvSpPr>
          <p:spPr>
            <a:xfrm>
              <a:off x="7234484" y="511030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5099" name="GrpShape6AppCalc_" hidden="1">
              <a:extLst>
                <a:ext uri="{FF2B5EF4-FFF2-40B4-BE49-F238E27FC236}">
                  <a16:creationId xmlns:a16="http://schemas.microsoft.com/office/drawing/2014/main" id="{9A229376-310F-7F79-0B1A-141BCD8D32DC}"/>
                </a:ext>
              </a:extLst>
            </p:cNvPr>
            <p:cNvGrpSpPr/>
            <p:nvPr/>
          </p:nvGrpSpPr>
          <p:grpSpPr>
            <a:xfrm>
              <a:off x="5066007" y="2522155"/>
              <a:ext cx="2053580" cy="2422099"/>
              <a:chOff x="12428524" y="1036281"/>
              <a:chExt cx="2053580" cy="2422099"/>
            </a:xfrm>
          </p:grpSpPr>
          <p:sp>
            <p:nvSpPr>
              <p:cNvPr id="125102" name="Button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AB9C97-4EC3-1246-4CDC-C37ED5785DD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25103" name="Button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E3EEADD-15E8-B200-D090-6228E60E2CDF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25104" name="Button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363DEF1-8511-AEA0-AA07-9FBC08DAEDD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25105" name="Button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16D6B9D-8B81-4B69-581B-A80E8444F0D2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25106" name="Button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B6DC39-003A-9BEB-9224-4F7B4D367280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25107" name="Button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602D1D6-89EB-4738-8743-7C7EDA943A2B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25108" name="Button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D2E7803-9C06-413D-8D9C-F294C0001AF6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25109" name="Button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7DC74AC-2594-99BE-634C-7C8508169083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25110" name="Button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FCC1FF8-FABF-8346-EDAF-DDFB69CF3333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25111" name="Button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EC4E16A-7DFE-63F4-79D3-D4210EA2DEA7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25112" name="Button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A9F47B61-B464-9178-1708-78A047944DC1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25113" name="Button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AD894F47-0675-1FF1-674B-8B2848BF0CD7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25114" name="Button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179C7BCE-4ADD-F37F-7051-C2820E94C058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25115" name="Button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1D50452-43E4-382A-7EF1-ABC0D24A99B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25116" name="Button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5A95912-79CA-30DB-19E8-24E91BE45747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25117" name="Button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93CF23-7A2D-395C-E58C-4648620C71D2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25118" name="Button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BA12CB-A044-170A-41AF-A1BA72AE9A72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25119" name="Button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6E2F12E-CEF0-CCBD-ECFD-DDA042E6044F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125100" name="Shape7AppCalc_" hidden="1">
              <a:extLst>
                <a:ext uri="{FF2B5EF4-FFF2-40B4-BE49-F238E27FC236}">
                  <a16:creationId xmlns:a16="http://schemas.microsoft.com/office/drawing/2014/main" id="{D7299849-2F47-E65D-A180-1659BF341945}"/>
                </a:ext>
              </a:extLst>
            </p:cNvPr>
            <p:cNvSpPr txBox="1"/>
            <p:nvPr/>
          </p:nvSpPr>
          <p:spPr>
            <a:xfrm>
              <a:off x="6156004" y="202035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101" name="Shape8AppCalc_" hidden="1">
              <a:extLst>
                <a:ext uri="{FF2B5EF4-FFF2-40B4-BE49-F238E27FC236}">
                  <a16:creationId xmlns:a16="http://schemas.microsoft.com/office/drawing/2014/main" id="{F0F49CDD-14C2-3EC1-0A5C-C31CA26D3213}"/>
                </a:ext>
              </a:extLst>
            </p:cNvPr>
            <p:cNvSpPr txBox="1"/>
            <p:nvPr/>
          </p:nvSpPr>
          <p:spPr>
            <a:xfrm>
              <a:off x="6136745" y="2013064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</p:grpSp>
      <p:grpSp>
        <p:nvGrpSpPr>
          <p:cNvPr id="125274" name="AppSettings" hidden="1">
            <a:extLst>
              <a:ext uri="{FF2B5EF4-FFF2-40B4-BE49-F238E27FC236}">
                <a16:creationId xmlns:a16="http://schemas.microsoft.com/office/drawing/2014/main" id="{715D4650-ECE4-B1EB-7111-E0F1E6ABB999}"/>
              </a:ext>
            </a:extLst>
          </p:cNvPr>
          <p:cNvGrpSpPr/>
          <p:nvPr/>
        </p:nvGrpSpPr>
        <p:grpSpPr>
          <a:xfrm>
            <a:off x="3232720" y="2140831"/>
            <a:ext cx="5841314" cy="2868351"/>
            <a:chOff x="3232720" y="2140831"/>
            <a:chExt cx="5841314" cy="2868351"/>
          </a:xfrm>
        </p:grpSpPr>
        <p:sp>
          <p:nvSpPr>
            <p:cNvPr id="125275" name="WindowAppSettings_" hidden="1">
              <a:extLst>
                <a:ext uri="{FF2B5EF4-FFF2-40B4-BE49-F238E27FC236}">
                  <a16:creationId xmlns:a16="http://schemas.microsoft.com/office/drawing/2014/main" id="{F67A9B5A-0C28-2B63-D59F-65D543C3BDC1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2A70F72-2585-ED97-3A89-1EAAA434AC14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7" name="ShpAbout4AppSettings_" hidden="1">
              <a:extLst>
                <a:ext uri="{FF2B5EF4-FFF2-40B4-BE49-F238E27FC236}">
                  <a16:creationId xmlns:a16="http://schemas.microsoft.com/office/drawing/2014/main" id="{C55DC5FE-BAA8-AA8F-6998-3AFB4294CA50}"/>
                </a:ext>
              </a:extLst>
            </p:cNvPr>
            <p:cNvSpPr txBox="1"/>
            <p:nvPr/>
          </p:nvSpPr>
          <p:spPr>
            <a:xfrm>
              <a:off x="7156876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User accounts: 0</a:t>
              </a:r>
            </a:p>
            <a:p>
              <a:r>
                <a:rPr lang="et-EE" sz="1000" dirty="0"/>
                <a:t>DFU version: 0.0</a:t>
              </a:r>
            </a:p>
            <a:p>
              <a:r>
                <a:rPr lang="et-EE" sz="1000" dirty="0"/>
                <a:t>Panic system: 0.0 (test)</a:t>
              </a:r>
            </a:p>
          </p:txBody>
        </p:sp>
        <p:sp>
          <p:nvSpPr>
            <p:cNvPr id="125278" name="ShpAbout3AppSettings_" hidden="1">
              <a:extLst>
                <a:ext uri="{FF2B5EF4-FFF2-40B4-BE49-F238E27FC236}">
                  <a16:creationId xmlns:a16="http://schemas.microsoft.com/office/drawing/2014/main" id="{6CBDC775-7D7E-6AC0-3E0C-010C9D961092}"/>
                </a:ext>
              </a:extLst>
            </p:cNvPr>
            <p:cNvSpPr txBox="1"/>
            <p:nvPr/>
          </p:nvSpPr>
          <p:spPr>
            <a:xfrm>
              <a:off x="5387282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Build: XXX</a:t>
              </a:r>
            </a:p>
            <a:p>
              <a:r>
                <a:rPr lang="et-EE" sz="1000" dirty="0"/>
                <a:t>Space usage: 0 kB</a:t>
              </a:r>
            </a:p>
            <a:p>
              <a:r>
                <a:rPr lang="et-EE" sz="1000" dirty="0"/>
                <a:t>ShapeFS inodes: 0</a:t>
              </a:r>
            </a:p>
          </p:txBody>
        </p:sp>
        <p:sp>
          <p:nvSpPr>
            <p:cNvPr id="125279" name="ShpAbout2AppSettings_" hidden="1">
              <a:extLst>
                <a:ext uri="{FF2B5EF4-FFF2-40B4-BE49-F238E27FC236}">
                  <a16:creationId xmlns:a16="http://schemas.microsoft.com/office/drawing/2014/main" id="{CA908A39-4D9E-6359-82AA-A08468CCD913}"/>
                </a:ext>
              </a:extLst>
            </p:cNvPr>
            <p:cNvSpPr txBox="1"/>
            <p:nvPr/>
          </p:nvSpPr>
          <p:spPr>
            <a:xfrm>
              <a:off x="5419206" y="3655077"/>
              <a:ext cx="34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/>
                <a:t>Sunlight OS</a:t>
              </a:r>
            </a:p>
          </p:txBody>
        </p:sp>
        <p:sp>
          <p:nvSpPr>
            <p:cNvPr id="125280" name="ShpAbout1AppSettings_" hidden="1">
              <a:hlinkClick r:id="" action="ppaction://macro?name=RotateMe"/>
              <a:extLst>
                <a:ext uri="{FF2B5EF4-FFF2-40B4-BE49-F238E27FC236}">
                  <a16:creationId xmlns:a16="http://schemas.microsoft.com/office/drawing/2014/main" id="{E4E05A6B-F35A-8428-00E3-9F1CFF9DB16A}"/>
                </a:ext>
              </a:extLst>
            </p:cNvPr>
            <p:cNvSpPr/>
            <p:nvPr/>
          </p:nvSpPr>
          <p:spPr>
            <a:xfrm>
              <a:off x="6614103" y="2401198"/>
              <a:ext cx="1085020" cy="112785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>
              <a:glow rad="622300">
                <a:schemeClr val="tx1">
                  <a:alpha val="3000"/>
                </a:schemeClr>
              </a:glow>
              <a:softEdge rad="0"/>
            </a:effectLst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125281" name="ShpKbd6AppSettings_" hidden="1">
              <a:extLst>
                <a:ext uri="{FF2B5EF4-FFF2-40B4-BE49-F238E27FC236}">
                  <a16:creationId xmlns:a16="http://schemas.microsoft.com/office/drawing/2014/main" id="{7F9412CD-4C6A-2E7F-3105-81516646DC03}"/>
                </a:ext>
              </a:extLst>
            </p:cNvPr>
            <p:cNvSpPr txBox="1"/>
            <p:nvPr/>
          </p:nvSpPr>
          <p:spPr>
            <a:xfrm>
              <a:off x="5439312" y="3075167"/>
              <a:ext cx="32692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800" dirty="0"/>
                <a:t>Note: Disabling ActiveX requires a user account with no password set.</a:t>
              </a:r>
            </a:p>
          </p:txBody>
        </p:sp>
        <p:sp>
          <p:nvSpPr>
            <p:cNvPr id="125282" name="ShpKbd5ButtonAppSettings_" hidden="1">
              <a:hlinkClick r:id="" action="ppaction://macro?name=AppSettingsToggleActiveX"/>
              <a:extLst>
                <a:ext uri="{FF2B5EF4-FFF2-40B4-BE49-F238E27FC236}">
                  <a16:creationId xmlns:a16="http://schemas.microsoft.com/office/drawing/2014/main" id="{18E64B9F-9D8E-8616-7CE2-057D26B9E961}"/>
                </a:ext>
              </a:extLst>
            </p:cNvPr>
            <p:cNvSpPr>
              <a:spLocks/>
            </p:cNvSpPr>
            <p:nvPr/>
          </p:nvSpPr>
          <p:spPr>
            <a:xfrm>
              <a:off x="7808971" y="2315998"/>
              <a:ext cx="100126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83" name="ShpKbd4ButtonAppSettings_" hidden="1">
              <a:hlinkClick r:id="" action="ppaction://macro?name=EnableDisableWordwrap"/>
              <a:extLst>
                <a:ext uri="{FF2B5EF4-FFF2-40B4-BE49-F238E27FC236}">
                  <a16:creationId xmlns:a16="http://schemas.microsoft.com/office/drawing/2014/main" id="{1F7BEE74-9B95-3065-958F-8905F7C5EC45}"/>
                </a:ext>
              </a:extLst>
            </p:cNvPr>
            <p:cNvSpPr>
              <a:spLocks/>
            </p:cNvSpPr>
            <p:nvPr/>
          </p:nvSpPr>
          <p:spPr>
            <a:xfrm>
              <a:off x="6373080" y="2726297"/>
              <a:ext cx="10555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cxnSp>
          <p:nvCxnSpPr>
            <p:cNvPr id="125284" name="ShpKbd3AppSettings_" hidden="1">
              <a:extLst>
                <a:ext uri="{FF2B5EF4-FFF2-40B4-BE49-F238E27FC236}">
                  <a16:creationId xmlns:a16="http://schemas.microsoft.com/office/drawing/2014/main" id="{148F320B-67D9-7477-AEA4-B52497F10A6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0" y="2628000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85" name="ShpKbd2AppSettings_" hidden="1">
              <a:extLst>
                <a:ext uri="{FF2B5EF4-FFF2-40B4-BE49-F238E27FC236}">
                  <a16:creationId xmlns:a16="http://schemas.microsoft.com/office/drawing/2014/main" id="{F680F66D-A3F6-9C7A-2742-C68C93343BD7}"/>
                </a:ext>
              </a:extLst>
            </p:cNvPr>
            <p:cNvSpPr txBox="1"/>
            <p:nvPr/>
          </p:nvSpPr>
          <p:spPr>
            <a:xfrm>
              <a:off x="5439312" y="2726584"/>
              <a:ext cx="933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Word wrap</a:t>
              </a:r>
            </a:p>
          </p:txBody>
        </p:sp>
        <p:sp>
          <p:nvSpPr>
            <p:cNvPr id="125286" name="ShpKbd1AppSettings_" hidden="1">
              <a:extLst>
                <a:ext uri="{FF2B5EF4-FFF2-40B4-BE49-F238E27FC236}">
                  <a16:creationId xmlns:a16="http://schemas.microsoft.com/office/drawing/2014/main" id="{43E30B9A-7240-916F-C1B4-E53E1AEE73D2}"/>
                </a:ext>
              </a:extLst>
            </p:cNvPr>
            <p:cNvSpPr txBox="1"/>
            <p:nvPr/>
          </p:nvSpPr>
          <p:spPr>
            <a:xfrm>
              <a:off x="5468400" y="2264400"/>
              <a:ext cx="1001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ActiveX</a:t>
              </a:r>
            </a:p>
          </p:txBody>
        </p:sp>
        <p:sp>
          <p:nvSpPr>
            <p:cNvPr id="125287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F404FE80-51CD-4694-1E93-2E2675A65C7A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88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7D21E7E2-5FEF-752B-7BE0-29B0BD37DE7E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25289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BEF4EDF1-5511-A6AE-E0B3-7FB094440735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90" name="ShpUser9AppSettings_" hidden="1">
              <a:extLst>
                <a:ext uri="{FF2B5EF4-FFF2-40B4-BE49-F238E27FC236}">
                  <a16:creationId xmlns:a16="http://schemas.microsoft.com/office/drawing/2014/main" id="{E7446177-B733-E9E9-663F-EFC5C2F1BEAA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125291" name="ShpUser8AppSettings_" hidden="1">
              <a:extLst>
                <a:ext uri="{FF2B5EF4-FFF2-40B4-BE49-F238E27FC236}">
                  <a16:creationId xmlns:a16="http://schemas.microsoft.com/office/drawing/2014/main" id="{EB4B66A8-6497-EF46-FE23-5B472A5DCC50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125292" name="ShpUser7Button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42FE3D8-F1F4-D1A8-4FDE-429BB0F6FDAD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3" name="ShpUser6AppSettings_" hidden="1">
              <a:extLst>
                <a:ext uri="{FF2B5EF4-FFF2-40B4-BE49-F238E27FC236}">
                  <a16:creationId xmlns:a16="http://schemas.microsoft.com/office/drawing/2014/main" id="{ACD9A38B-DD86-BEF0-05A5-33B63263BA76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125294" name="ShpUser5Button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262D0807-B8D5-6EAB-AB2A-73C97965C3BD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5" name="ShpUser4Button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6874D1FE-1B4E-10A9-E6DD-865EA8866229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125296" name="ShpUser3Button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6A8FAB7E-FA80-2016-FD21-941C210A2B69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7" name="ShpUser2AppSettings_" hidden="1">
              <a:extLst>
                <a:ext uri="{FF2B5EF4-FFF2-40B4-BE49-F238E27FC236}">
                  <a16:creationId xmlns:a16="http://schemas.microsoft.com/office/drawing/2014/main" id="{F7706CB6-7705-9523-1197-6B9999BE9D73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125298" name="ShpUser1AppSettings_" hidden="1">
              <a:extLst>
                <a:ext uri="{FF2B5EF4-FFF2-40B4-BE49-F238E27FC236}">
                  <a16:creationId xmlns:a16="http://schemas.microsoft.com/office/drawing/2014/main" id="{96B93B9A-51B3-6251-DCC2-EB3942D39EFB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99" name="ShpPersonalise8ButtonAppSettings_" hidden="1">
              <a:hlinkClick r:id="" action="ppaction://macro?name=ChangeVs"/>
              <a:extLst>
                <a:ext uri="{FF2B5EF4-FFF2-40B4-BE49-F238E27FC236}">
                  <a16:creationId xmlns:a16="http://schemas.microsoft.com/office/drawing/2014/main" id="{CE04C201-12F8-A542-49C8-5329EF881591}"/>
                </a:ext>
              </a:extLst>
            </p:cNvPr>
            <p:cNvSpPr/>
            <p:nvPr/>
          </p:nvSpPr>
          <p:spPr>
            <a:xfrm>
              <a:off x="5533231" y="3760670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theme</a:t>
              </a:r>
            </a:p>
          </p:txBody>
        </p:sp>
        <p:sp>
          <p:nvSpPr>
            <p:cNvPr id="125300" name="ShpPersonalise7Button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19D1F67-CC2D-77E6-392C-DBBE0ED25B8F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25301" name="ShpPersonalise6Button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6B3734D-4EAC-EE8F-0460-BD0CE6E805C3}"/>
                </a:ext>
              </a:extLst>
            </p:cNvPr>
            <p:cNvSpPr/>
            <p:nvPr/>
          </p:nvSpPr>
          <p:spPr>
            <a:xfrm>
              <a:off x="6238672" y="2688080"/>
              <a:ext cx="132961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2" name="ShpPersonalise4AppSettings_" hidden="1">
              <a:extLst>
                <a:ext uri="{FF2B5EF4-FFF2-40B4-BE49-F238E27FC236}">
                  <a16:creationId xmlns:a16="http://schemas.microsoft.com/office/drawing/2014/main" id="{BB3BF23D-50A2-9719-397C-619EB7A64F9F}"/>
                </a:ext>
              </a:extLst>
            </p:cNvPr>
            <p:cNvSpPr txBox="1"/>
            <p:nvPr/>
          </p:nvSpPr>
          <p:spPr>
            <a:xfrm>
              <a:off x="5477333" y="2686754"/>
              <a:ext cx="7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</a:t>
              </a:r>
            </a:p>
          </p:txBody>
        </p:sp>
        <p:sp>
          <p:nvSpPr>
            <p:cNvPr id="125303" name="ShpPersonalise3Button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9149504C-9D36-350B-CF90-42AEE3363D7E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125304" name="ShpPersonalise2AppSettings_" hidden="1">
              <a:extLst>
                <a:ext uri="{FF2B5EF4-FFF2-40B4-BE49-F238E27FC236}">
                  <a16:creationId xmlns:a16="http://schemas.microsoft.com/office/drawing/2014/main" id="{88FE7471-AE9A-5508-D678-405A24534057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125305" name="ShpPersonalise1AppSettings_" hidden="1">
              <a:extLst>
                <a:ext uri="{FF2B5EF4-FFF2-40B4-BE49-F238E27FC236}">
                  <a16:creationId xmlns:a16="http://schemas.microsoft.com/office/drawing/2014/main" id="{CDF1E4AD-1637-8E04-9F49-D174F697C8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06" name="ShpMisc8ButtonAppSettings_" hidden="1">
              <a:hlinkClick r:id="" action="ppaction://macro?name=AppSettingsEnableDisableLoadIndicators"/>
              <a:extLst>
                <a:ext uri="{FF2B5EF4-FFF2-40B4-BE49-F238E27FC236}">
                  <a16:creationId xmlns:a16="http://schemas.microsoft.com/office/drawing/2014/main" id="{3ACF01FC-E6E8-BC50-92CF-EADEA51B7A73}"/>
                </a:ext>
              </a:extLst>
            </p:cNvPr>
            <p:cNvSpPr>
              <a:spLocks/>
            </p:cNvSpPr>
            <p:nvPr/>
          </p:nvSpPr>
          <p:spPr>
            <a:xfrm>
              <a:off x="5513882" y="4263072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 load indicators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7" name="ShpMisc7Button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9F32E5C0-5497-94EC-7B07-C3638F120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125308" name="ShpMisc6Button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94D5C9B4-79EF-FF1C-76EA-C99223CF73CC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9" name="ShpMisc5Button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75B5204F-7E16-21FE-5ED3-567E7E93A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125310" name="ShpMisc4Button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A999B3FE-751B-1032-856D-3BF30B023E76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125311" name="ShpMisc3AppSettings_" hidden="1">
              <a:extLst>
                <a:ext uri="{FF2B5EF4-FFF2-40B4-BE49-F238E27FC236}">
                  <a16:creationId xmlns:a16="http://schemas.microsoft.com/office/drawing/2014/main" id="{47A2D34F-0A76-86AF-408A-747B3B215BB0}"/>
                </a:ext>
              </a:extLst>
            </p:cNvPr>
            <p:cNvSpPr txBox="1"/>
            <p:nvPr/>
          </p:nvSpPr>
          <p:spPr>
            <a:xfrm>
              <a:off x="5407843" y="2787913"/>
              <a:ext cx="927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125312" name="ShpMisc2AppSettings_" hidden="1">
              <a:extLst>
                <a:ext uri="{FF2B5EF4-FFF2-40B4-BE49-F238E27FC236}">
                  <a16:creationId xmlns:a16="http://schemas.microsoft.com/office/drawing/2014/main" id="{60637B41-EF43-58BD-8A81-30BF6EF25B11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125313" name="ShpMisc1AppSettings_" hidden="1">
              <a:extLst>
                <a:ext uri="{FF2B5EF4-FFF2-40B4-BE49-F238E27FC236}">
                  <a16:creationId xmlns:a16="http://schemas.microsoft.com/office/drawing/2014/main" id="{51675377-A416-0DEF-3280-8CE446F1915F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14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B202CEB8-3003-36DB-49A3-7692759CC85B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125315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8ABE17-D670-7B83-384F-B7A8AE481BE2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125316" name="CatKbd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4C101FDA-9E82-A5F6-E221-7BD507601A82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ActiveX</a:t>
              </a:r>
            </a:p>
          </p:txBody>
        </p:sp>
        <p:sp>
          <p:nvSpPr>
            <p:cNvPr id="125317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ED1659-350F-891C-FDF8-346E31A96447}"/>
                </a:ext>
              </a:extLst>
            </p:cNvPr>
            <p:cNvSpPr/>
            <p:nvPr/>
          </p:nvSpPr>
          <p:spPr>
            <a:xfrm>
              <a:off x="3234612" y="3341768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125318" name="CatAbout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77AAD471-6721-5E41-7B40-798ED73F725F}"/>
                </a:ext>
              </a:extLst>
            </p:cNvPr>
            <p:cNvSpPr/>
            <p:nvPr/>
          </p:nvSpPr>
          <p:spPr>
            <a:xfrm>
              <a:off x="3234612" y="3662476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About</a:t>
              </a:r>
            </a:p>
          </p:txBody>
        </p:sp>
        <p:sp>
          <p:nvSpPr>
            <p:cNvPr id="125319" name="DummyUnselectedAppSettings_" hidden="1">
              <a:extLst>
                <a:ext uri="{FF2B5EF4-FFF2-40B4-BE49-F238E27FC236}">
                  <a16:creationId xmlns:a16="http://schemas.microsoft.com/office/drawing/2014/main" id="{3C36C6D7-3214-6FDB-CF9F-3257D9DCD7F0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0" name="DummySelectedAppSettings_" hidden="1">
              <a:extLst>
                <a:ext uri="{FF2B5EF4-FFF2-40B4-BE49-F238E27FC236}">
                  <a16:creationId xmlns:a16="http://schemas.microsoft.com/office/drawing/2014/main" id="{B8AF8478-154D-76E7-A377-E0B79C4ED83C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1" name="OverlayAppSettings_" hidden="1">
              <a:extLst>
                <a:ext uri="{FF2B5EF4-FFF2-40B4-BE49-F238E27FC236}">
                  <a16:creationId xmlns:a16="http://schemas.microsoft.com/office/drawing/2014/main" id="{1C25504C-8E18-42B9-114F-FEAD1C1290A3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128580" name="AppPresentator" hidden="1">
            <a:extLst>
              <a:ext uri="{FF2B5EF4-FFF2-40B4-BE49-F238E27FC236}">
                <a16:creationId xmlns:a16="http://schemas.microsoft.com/office/drawing/2014/main" id="{96B6C910-4AAE-C336-916A-28104357B879}"/>
              </a:ext>
            </a:extLst>
          </p:cNvPr>
          <p:cNvGrpSpPr/>
          <p:nvPr/>
        </p:nvGrpSpPr>
        <p:grpSpPr>
          <a:xfrm>
            <a:off x="1981922" y="1404852"/>
            <a:ext cx="8315051" cy="4313023"/>
            <a:chOff x="1981922" y="1404852"/>
            <a:chExt cx="8315051" cy="4313023"/>
          </a:xfrm>
        </p:grpSpPr>
        <p:sp>
          <p:nvSpPr>
            <p:cNvPr id="128581" name="WindowAppPresentator_" hidden="1">
              <a:extLst>
                <a:ext uri="{FF2B5EF4-FFF2-40B4-BE49-F238E27FC236}">
                  <a16:creationId xmlns:a16="http://schemas.microsoft.com/office/drawing/2014/main" id="{A1641899-ECF0-94D2-CBEE-5A0DAFBE422D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8582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6CB3BBD-2FBC-754F-69BF-9C28C8E14203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8583" name="Shape13AppPresentator_" hidden="1">
              <a:extLst>
                <a:ext uri="{FF2B5EF4-FFF2-40B4-BE49-F238E27FC236}">
                  <a16:creationId xmlns:a16="http://schemas.microsoft.com/office/drawing/2014/main" id="{7863778B-2126-50B2-131A-584788DE328B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584" name="66*20*SW*Button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AD48582A-222D-4EDA-8B03-CD172470AC61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28585" name="66*20*NW*Button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0EBC9508-95B0-98E8-5148-FA26D6AFDE97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28586" name="66*20*NW*Button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7AC50DB3-3C9E-D085-F466-16B09E35E720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28587" name="Shape15AppPresentator_" hidden="1">
              <a:extLst>
                <a:ext uri="{FF2B5EF4-FFF2-40B4-BE49-F238E27FC236}">
                  <a16:creationId xmlns:a16="http://schemas.microsoft.com/office/drawing/2014/main" id="{33220E94-0645-BE7A-5319-9449D206D675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128588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709686BF-4E57-EFC8-5AC0-56FD9D90F65B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28589" name="Button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63AB26E7-732C-7E04-5AD7-3E682E3A3D54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28590" name="Button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FF4C47CA-04A3-A634-96DC-74823A2135EC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28591" name="Button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6E3198F3-2846-BBD8-EBBA-7C108CA96C3E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128592" name="Button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8F6A495A-26DE-787B-57BC-21274684854C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128593" name="Button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F35C139E-461C-8C70-7125-4AA73A981D51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28594" name="Button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EB4699B-035C-0BA6-3060-A6A680480181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28595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4C3E4E25-7235-EC75-E144-B70D942FCF22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128596" name="Button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5EF219DE-4E24-277F-1155-D67F14B23225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28597" name="Button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693441C1-3C97-282D-3226-A48F7DAA394C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28598" name="SidebarAppPresentator_" hidden="1">
              <a:extLst>
                <a:ext uri="{FF2B5EF4-FFF2-40B4-BE49-F238E27FC236}">
                  <a16:creationId xmlns:a16="http://schemas.microsoft.com/office/drawing/2014/main" id="{EEB8ED31-33C9-B825-7432-3F83F081BF7C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8599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121E27F4-73C0-DEFA-6B81-7B6A18437EA6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0" name="Button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7BAAF515-8C98-6DE4-1016-3711B3985A95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128601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1DE8B1-E5A2-C481-2E38-5CF96500D7A4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2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77074C7-CFA2-3C18-D096-5DFE5E22E581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3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FB65F7F-CA98-9344-5DC8-FADBA970BE88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4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83D7734-0D5C-D7E2-FB6B-7C93C6FBDE92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5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A305A38-9851-5F49-FE32-562F94971DC4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6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F253B32-413B-5F77-8DD9-04ECB8280F84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7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7DA66FA-C240-6348-D6D7-75A4A87F5E4F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8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A63C75B-DB8E-94DC-FEB7-5E1EEF646065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9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376238C-4988-B804-CC2F-2DB6BFE5D07C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0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CA899D-FA0D-4A83-D62E-684B43073823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1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28A4E5C-C87E-9FD6-FA39-7A76F867B0E2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2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5C3D804-2E3F-D5E6-A452-B0563D791269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3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C7BC183-CFA1-D010-3035-AEE63CDABBF5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4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FE0BAFD-DC36-2B65-A747-84367C145A50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5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CB487D8-F4DC-A656-5AAA-3A7A531B6AF3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6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69D3176-3B65-AA28-A367-32A4CA0978C8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7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6CE18A9-31BF-1BEE-F839-EEFA220A29FC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8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EC6FEEA-0D27-1ED1-3C3B-73D64688528E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9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7818BB0-6ADC-E252-8F2C-C12050BFF3C8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20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A5AE462-C583-7B72-935F-5E9DF103E787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21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D63F4FCF-1591-023E-FA05-E01E0AEC97D2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22" name="ShapeSelAppPresentator_" hidden="1">
              <a:extLst>
                <a:ext uri="{FF2B5EF4-FFF2-40B4-BE49-F238E27FC236}">
                  <a16:creationId xmlns:a16="http://schemas.microsoft.com/office/drawing/2014/main" id="{4BD39AE6-D310-0B7E-6704-53F6AFF07C87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128623" name="Button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22D36AA1-EA8E-858D-2A1A-98A7D62A8487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128624" name="Button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EE052210-972A-2C1B-2F84-5EB6C0B0B721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128625" name="Button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524E8A90-F2B0-B93D-BB39-0AFA77B0AF5D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128626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C09A662D-F652-08B3-87F2-2192D39689BB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128627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F1B23696-BB3E-7E00-E1E9-C60A2472C62E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28628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20221176-3185-CBB4-73CC-994C03EE37B9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28629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F29FD40B-5F9E-F33E-6175-FC78477132EF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28630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3F38DE0F-C2EC-BF00-0D4C-EFE17F0839A2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28631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83153108-5347-4FE7-8F77-029CA3A2DC94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28632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C6AFB16B-3331-647F-41CB-C55A62DCD768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28633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FADEBF19-AEF9-1045-1EDE-D36538AF98B7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28634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1A40C608-006C-3916-CC06-E2228B6BB9CC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128635" name="66*20*NW*Button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4B8318E8-8EBB-8F96-B1D7-43B36F4EEDA4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</p:grpSp>
      <p:grpSp>
        <p:nvGrpSpPr>
          <p:cNvPr id="124006" name="AppMenu" hidden="1">
            <a:extLst>
              <a:ext uri="{FF2B5EF4-FFF2-40B4-BE49-F238E27FC236}">
                <a16:creationId xmlns:a16="http://schemas.microsoft.com/office/drawing/2014/main" id="{A31CC777-0D04-B1BE-C67F-665C13626764}"/>
              </a:ext>
            </a:extLst>
          </p:cNvPr>
          <p:cNvGrpSpPr/>
          <p:nvPr/>
        </p:nvGrpSpPr>
        <p:grpSpPr>
          <a:xfrm>
            <a:off x="-3615" y="0"/>
            <a:ext cx="12195615" cy="6858000"/>
            <a:chOff x="-3615" y="0"/>
            <a:chExt cx="12195615" cy="6858000"/>
          </a:xfrm>
        </p:grpSpPr>
        <p:sp>
          <p:nvSpPr>
            <p:cNvPr id="123607" name="Shape5AppMenu_">
              <a:extLst>
                <a:ext uri="{FF2B5EF4-FFF2-40B4-BE49-F238E27FC236}">
                  <a16:creationId xmlns:a16="http://schemas.microsoft.com/office/drawing/2014/main" id="{1396E4C3-53AE-5DD4-77DE-DABAD2716704}"/>
                </a:ext>
              </a:extLst>
            </p:cNvPr>
            <p:cNvSpPr/>
            <p:nvPr/>
          </p:nvSpPr>
          <p:spPr>
            <a:xfrm>
              <a:off x="25400" y="1485899"/>
              <a:ext cx="5308600" cy="48641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  <a:tileRect/>
            </a:gradFill>
            <a:ln w="19050" cap="rnd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 defTabSz="914400"/>
              <a:endParaRPr lang="et-EE" kern="0" dirty="0">
                <a:solidFill>
                  <a:prstClr val="white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608" name="Rectangle 168AppMenu_">
              <a:extLst>
                <a:ext uri="{FF2B5EF4-FFF2-40B4-BE49-F238E27FC236}">
                  <a16:creationId xmlns:a16="http://schemas.microsoft.com/office/drawing/2014/main" id="{A34C410D-6DF9-6C80-27CF-3B138C844EE9}"/>
                </a:ext>
              </a:extLst>
            </p:cNvPr>
            <p:cNvSpPr/>
            <p:nvPr/>
          </p:nvSpPr>
          <p:spPr>
            <a:xfrm>
              <a:off x="-3615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609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F3309F2-8DE0-509B-5D83-E0E4AE9FAB5C}"/>
                </a:ext>
              </a:extLst>
            </p:cNvPr>
            <p:cNvSpPr/>
            <p:nvPr/>
          </p:nvSpPr>
          <p:spPr>
            <a:xfrm>
              <a:off x="167641" y="6365833"/>
              <a:ext cx="495300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610" name="GreetingAppMenu_">
              <a:extLst>
                <a:ext uri="{FF2B5EF4-FFF2-40B4-BE49-F238E27FC236}">
                  <a16:creationId xmlns:a16="http://schemas.microsoft.com/office/drawing/2014/main" id="{7E1D9BC2-D346-392D-F64A-C03FC281584F}"/>
                </a:ext>
              </a:extLst>
            </p:cNvPr>
            <p:cNvSpPr txBox="1"/>
            <p:nvPr/>
          </p:nvSpPr>
          <p:spPr>
            <a:xfrm>
              <a:off x="40851" y="1538610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evening, Admin!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611" name="BackgroundAppMenu_">
              <a:extLst>
                <a:ext uri="{FF2B5EF4-FFF2-40B4-BE49-F238E27FC236}">
                  <a16:creationId xmlns:a16="http://schemas.microsoft.com/office/drawing/2014/main" id="{F8758DEF-1D58-0029-56BA-D68B4416F409}"/>
                </a:ext>
              </a:extLst>
            </p:cNvPr>
            <p:cNvSpPr/>
            <p:nvPr/>
          </p:nvSpPr>
          <p:spPr>
            <a:xfrm>
              <a:off x="105109" y="1931849"/>
              <a:ext cx="5138539" cy="390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612" name="Button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750EF9D3-4F91-4FA9-AED3-B55C49EB4728}"/>
                </a:ext>
              </a:extLst>
            </p:cNvPr>
            <p:cNvSpPr/>
            <p:nvPr/>
          </p:nvSpPr>
          <p:spPr>
            <a:xfrm>
              <a:off x="4011476" y="592091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123613" name="Button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17CEE89-FA71-F10A-149D-BF8A125AE724}"/>
                </a:ext>
              </a:extLst>
            </p:cNvPr>
            <p:cNvSpPr/>
            <p:nvPr/>
          </p:nvSpPr>
          <p:spPr>
            <a:xfrm>
              <a:off x="2708807" y="5911884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123614" name="Button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994AD32B-9099-3628-CF7E-AB9B16AB123D}"/>
                </a:ext>
              </a:extLst>
            </p:cNvPr>
            <p:cNvSpPr/>
            <p:nvPr/>
          </p:nvSpPr>
          <p:spPr>
            <a:xfrm>
              <a:off x="109529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123615" name="Button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45E2BDC6-B558-3517-09FC-4A25C6FFE096}"/>
                </a:ext>
              </a:extLst>
            </p:cNvPr>
            <p:cNvSpPr/>
            <p:nvPr/>
          </p:nvSpPr>
          <p:spPr>
            <a:xfrm>
              <a:off x="1418873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123616" name="ButtonBackAppMenu_">
              <a:extLst>
                <a:ext uri="{FF2B5EF4-FFF2-40B4-BE49-F238E27FC236}">
                  <a16:creationId xmlns:a16="http://schemas.microsoft.com/office/drawing/2014/main" id="{637718C2-98BF-6252-3F71-8888E64DBA4B}"/>
                </a:ext>
              </a:extLst>
            </p:cNvPr>
            <p:cNvSpPr/>
            <p:nvPr/>
          </p:nvSpPr>
          <p:spPr>
            <a:xfrm>
              <a:off x="4393602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617" name="ButtonNextAppMenu_">
              <a:extLst>
                <a:ext uri="{FF2B5EF4-FFF2-40B4-BE49-F238E27FC236}">
                  <a16:creationId xmlns:a16="http://schemas.microsoft.com/office/drawing/2014/main" id="{8B25F3AC-D9BA-6E23-FA3A-88CE43603DD5}"/>
                </a:ext>
              </a:extLst>
            </p:cNvPr>
            <p:cNvSpPr/>
            <p:nvPr/>
          </p:nvSpPr>
          <p:spPr>
            <a:xfrm>
              <a:off x="4851528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Icon1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F423CA1-3E8B-F957-4F8B-8E2D26EC4640}"/>
                </a:ext>
              </a:extLst>
            </p:cNvPr>
            <p:cNvSpPr/>
            <p:nvPr/>
          </p:nvSpPr>
          <p:spPr>
            <a:xfrm>
              <a:off x="232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" name="Icon1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E844043-6A22-EBCD-DE4E-B84912D389FE}"/>
                </a:ext>
              </a:extLst>
            </p:cNvPr>
            <p:cNvSpPr/>
            <p:nvPr/>
          </p:nvSpPr>
          <p:spPr>
            <a:xfrm>
              <a:off x="288029" y="2113181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" name="Icon1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465B27F-1EDB-B77D-B9C8-25D72287F3FA}"/>
                </a:ext>
              </a:extLst>
            </p:cNvPr>
            <p:cNvSpPr/>
            <p:nvPr/>
          </p:nvSpPr>
          <p:spPr>
            <a:xfrm>
              <a:off x="288029" y="224817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" name="Icon1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343DAEE-BA12-9D69-8BF6-979EBFBB15CE}"/>
                </a:ext>
              </a:extLst>
            </p:cNvPr>
            <p:cNvSpPr/>
            <p:nvPr/>
          </p:nvSpPr>
          <p:spPr>
            <a:xfrm>
              <a:off x="428523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Icon1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28535D2-082C-AAA2-D5E7-6B84F049D517}"/>
                </a:ext>
              </a:extLst>
            </p:cNvPr>
            <p:cNvSpPr/>
            <p:nvPr/>
          </p:nvSpPr>
          <p:spPr>
            <a:xfrm>
              <a:off x="56602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" name="Icon1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43A81B1-0443-9CB5-93F5-B437ECCDD523}"/>
                </a:ext>
              </a:extLst>
            </p:cNvPr>
            <p:cNvSpPr/>
            <p:nvPr/>
          </p:nvSpPr>
          <p:spPr>
            <a:xfrm>
              <a:off x="69490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" name="Icon1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442025E-2538-7FC7-E39A-DFAE0A6752E3}"/>
                </a:ext>
              </a:extLst>
            </p:cNvPr>
            <p:cNvSpPr/>
            <p:nvPr/>
          </p:nvSpPr>
          <p:spPr>
            <a:xfrm>
              <a:off x="832401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5" name="Icon1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1167DB7-A868-12FD-6C4F-29FD0630DF41}"/>
                </a:ext>
              </a:extLst>
            </p:cNvPr>
            <p:cNvSpPr/>
            <p:nvPr/>
          </p:nvSpPr>
          <p:spPr>
            <a:xfrm>
              <a:off x="288029" y="23831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6" name="Icon1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F76349F-8A47-0E66-3F08-366D388E6022}"/>
                </a:ext>
              </a:extLst>
            </p:cNvPr>
            <p:cNvSpPr/>
            <p:nvPr/>
          </p:nvSpPr>
          <p:spPr>
            <a:xfrm>
              <a:off x="428523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7" name="Icon1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86474AA-4D5E-F259-DF50-99854CF62726}"/>
                </a:ext>
              </a:extLst>
            </p:cNvPr>
            <p:cNvSpPr/>
            <p:nvPr/>
          </p:nvSpPr>
          <p:spPr>
            <a:xfrm>
              <a:off x="56602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8" name="Icon1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1E614D2-62C8-68F5-C311-0D7FF8CE7655}"/>
                </a:ext>
              </a:extLst>
            </p:cNvPr>
            <p:cNvSpPr/>
            <p:nvPr/>
          </p:nvSpPr>
          <p:spPr>
            <a:xfrm>
              <a:off x="69490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9" name="Icon1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6CC5414-5A30-2363-1699-75F4BC9AE356}"/>
                </a:ext>
              </a:extLst>
            </p:cNvPr>
            <p:cNvSpPr/>
            <p:nvPr/>
          </p:nvSpPr>
          <p:spPr>
            <a:xfrm>
              <a:off x="832401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0" name="Icon1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9B4686D-9ED6-B5D7-F98B-F05FCCC64D20}"/>
                </a:ext>
              </a:extLst>
            </p:cNvPr>
            <p:cNvSpPr/>
            <p:nvPr/>
          </p:nvSpPr>
          <p:spPr>
            <a:xfrm>
              <a:off x="288029" y="251814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1" name="Icon1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6C7FA7-90B0-22D5-98E2-355E3D4DE5C1}"/>
                </a:ext>
              </a:extLst>
            </p:cNvPr>
            <p:cNvSpPr/>
            <p:nvPr/>
          </p:nvSpPr>
          <p:spPr>
            <a:xfrm>
              <a:off x="428523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" name="Icon1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03C889B-F69D-57CB-7AC3-544E9A5F5278}"/>
                </a:ext>
              </a:extLst>
            </p:cNvPr>
            <p:cNvSpPr/>
            <p:nvPr/>
          </p:nvSpPr>
          <p:spPr>
            <a:xfrm>
              <a:off x="56602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3" name="Icon1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B56CDB0-3361-890F-85C3-160A0BE12B4B}"/>
                </a:ext>
              </a:extLst>
            </p:cNvPr>
            <p:cNvSpPr/>
            <p:nvPr/>
          </p:nvSpPr>
          <p:spPr>
            <a:xfrm>
              <a:off x="69490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4" name="Icon1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08895D5-CF86-34B6-10C4-FD499A10732C}"/>
                </a:ext>
              </a:extLst>
            </p:cNvPr>
            <p:cNvSpPr/>
            <p:nvPr/>
          </p:nvSpPr>
          <p:spPr>
            <a:xfrm>
              <a:off x="832401" y="2518145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5" name="Icon1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A64FD9-9C11-AACC-0E73-02C4D0E5776B}"/>
                </a:ext>
              </a:extLst>
            </p:cNvPr>
            <p:cNvSpPr/>
            <p:nvPr/>
          </p:nvSpPr>
          <p:spPr>
            <a:xfrm>
              <a:off x="288029" y="265313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6" name="Icon1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D94F30F-6B9B-4ED0-D4B3-DC8D539D042E}"/>
                </a:ext>
              </a:extLst>
            </p:cNvPr>
            <p:cNvSpPr/>
            <p:nvPr/>
          </p:nvSpPr>
          <p:spPr>
            <a:xfrm>
              <a:off x="428523" y="265313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" name="Icon1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02C3656-795D-9329-9BBB-81CCFEE682A6}"/>
                </a:ext>
              </a:extLst>
            </p:cNvPr>
            <p:cNvSpPr/>
            <p:nvPr/>
          </p:nvSpPr>
          <p:spPr>
            <a:xfrm>
              <a:off x="566022" y="2653131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" name="Label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4AA2196-FB56-E3EC-1D11-35899DD95DEF}"/>
                </a:ext>
              </a:extLst>
            </p:cNvPr>
            <p:cNvSpPr txBox="1"/>
            <p:nvPr/>
          </p:nvSpPr>
          <p:spPr>
            <a:xfrm>
              <a:off x="232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Calculator</a:t>
              </a:r>
              <a:endParaRPr lang="et-EE" sz="830" dirty="0"/>
            </a:p>
          </p:txBody>
        </p:sp>
        <p:sp>
          <p:nvSpPr>
            <p:cNvPr id="40" name="Icon2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F697F896-F7A0-8431-1FD2-A68963D55DC9}"/>
                </a:ext>
              </a:extLst>
            </p:cNvPr>
            <p:cNvSpPr/>
            <p:nvPr/>
          </p:nvSpPr>
          <p:spPr>
            <a:xfrm>
              <a:off x="10607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1" name="Icon2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AE67C25D-3741-7B84-7147-64932D712A4D}"/>
                </a:ext>
              </a:extLst>
            </p:cNvPr>
            <p:cNvSpPr/>
            <p:nvPr/>
          </p:nvSpPr>
          <p:spPr>
            <a:xfrm>
              <a:off x="1106407" y="211530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2" name="Icon2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EDE7FEFF-2B08-D828-C957-207D49846FFA}"/>
                </a:ext>
              </a:extLst>
            </p:cNvPr>
            <p:cNvSpPr/>
            <p:nvPr/>
          </p:nvSpPr>
          <p:spPr>
            <a:xfrm>
              <a:off x="1389063" y="239208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" name="Label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947A350D-3146-297D-EF11-E6A1986E504F}"/>
                </a:ext>
              </a:extLst>
            </p:cNvPr>
            <p:cNvSpPr txBox="1"/>
            <p:nvPr/>
          </p:nvSpPr>
          <p:spPr>
            <a:xfrm>
              <a:off x="10607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Settings</a:t>
              </a:r>
              <a:endParaRPr lang="et-EE" sz="830" dirty="0"/>
            </a:p>
          </p:txBody>
        </p:sp>
        <p:sp>
          <p:nvSpPr>
            <p:cNvPr id="45" name="Icon3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F478048A-9ACA-0EAD-87DB-BB438A92089E}"/>
                </a:ext>
              </a:extLst>
            </p:cNvPr>
            <p:cNvSpPr/>
            <p:nvPr/>
          </p:nvSpPr>
          <p:spPr>
            <a:xfrm>
              <a:off x="18893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6" name="Icon3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2464B9EF-9371-0D84-95C5-CC765A544FD1}"/>
                </a:ext>
              </a:extLst>
            </p:cNvPr>
            <p:cNvSpPr/>
            <p:nvPr/>
          </p:nvSpPr>
          <p:spPr>
            <a:xfrm>
              <a:off x="2017859" y="2197019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7" name="Icon3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FD03F27-DD68-A7E1-EC5A-112E46AA9550}"/>
                </a:ext>
              </a:extLst>
            </p:cNvPr>
            <p:cNvSpPr/>
            <p:nvPr/>
          </p:nvSpPr>
          <p:spPr>
            <a:xfrm>
              <a:off x="2186134" y="2357462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8" name="Label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BD374AF-63F2-1282-CD98-A8A1D3AFC86F}"/>
                </a:ext>
              </a:extLst>
            </p:cNvPr>
            <p:cNvSpPr txBox="1"/>
            <p:nvPr/>
          </p:nvSpPr>
          <p:spPr>
            <a:xfrm>
              <a:off x="18893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Task Manager</a:t>
              </a:r>
              <a:endParaRPr lang="et-EE" sz="830" dirty="0"/>
            </a:p>
          </p:txBody>
        </p:sp>
        <p:sp>
          <p:nvSpPr>
            <p:cNvPr id="50" name="Icon4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00E4C611-FC0B-8259-B3BE-5CBBCF2BBA77}"/>
                </a:ext>
              </a:extLst>
            </p:cNvPr>
            <p:cNvSpPr/>
            <p:nvPr/>
          </p:nvSpPr>
          <p:spPr>
            <a:xfrm>
              <a:off x="27179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" name="Icon4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9E10A5E1-BEA0-082D-1079-CB851FDA42AE}"/>
                </a:ext>
              </a:extLst>
            </p:cNvPr>
            <p:cNvSpPr txBox="1"/>
            <p:nvPr/>
          </p:nvSpPr>
          <p:spPr>
            <a:xfrm>
              <a:off x="2743570" y="2169023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52" name="Label4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7A7EDBD9-BE03-7993-87BC-A0A2A60A6899}"/>
                </a:ext>
              </a:extLst>
            </p:cNvPr>
            <p:cNvSpPr txBox="1"/>
            <p:nvPr/>
          </p:nvSpPr>
          <p:spPr>
            <a:xfrm>
              <a:off x="27179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Guess the number</a:t>
              </a:r>
              <a:endParaRPr lang="et-EE" sz="830" dirty="0"/>
            </a:p>
          </p:txBody>
        </p:sp>
        <p:sp>
          <p:nvSpPr>
            <p:cNvPr id="54" name="Icon5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69A9B9A-E4E4-F119-A169-7676945CC726}"/>
                </a:ext>
              </a:extLst>
            </p:cNvPr>
            <p:cNvSpPr/>
            <p:nvPr/>
          </p:nvSpPr>
          <p:spPr>
            <a:xfrm>
              <a:off x="35465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5" name="Icon5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5312BD8-FC39-171E-E820-EBD02870A3C8}"/>
                </a:ext>
              </a:extLst>
            </p:cNvPr>
            <p:cNvSpPr/>
            <p:nvPr/>
          </p:nvSpPr>
          <p:spPr>
            <a:xfrm>
              <a:off x="3624893" y="212918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6" name="Icon5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55C5816-1736-52B2-7410-9FD0510A36E5}"/>
                </a:ext>
              </a:extLst>
            </p:cNvPr>
            <p:cNvSpPr/>
            <p:nvPr/>
          </p:nvSpPr>
          <p:spPr>
            <a:xfrm>
              <a:off x="3920328" y="21222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7" name="Icon5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57B60BD-4DC1-6AC9-EE14-3A5D626C404D}"/>
                </a:ext>
              </a:extLst>
            </p:cNvPr>
            <p:cNvSpPr/>
            <p:nvPr/>
          </p:nvSpPr>
          <p:spPr>
            <a:xfrm>
              <a:off x="3775470" y="227440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8" name="Icon5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00DD86D-7FDF-74CB-1EEF-371B603C9327}"/>
                </a:ext>
              </a:extLst>
            </p:cNvPr>
            <p:cNvSpPr/>
            <p:nvPr/>
          </p:nvSpPr>
          <p:spPr>
            <a:xfrm>
              <a:off x="4069494" y="22739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9" name="Icon5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0A62661D-6DF4-F735-B68E-0811B1A8EF89}"/>
                </a:ext>
              </a:extLst>
            </p:cNvPr>
            <p:cNvSpPr/>
            <p:nvPr/>
          </p:nvSpPr>
          <p:spPr>
            <a:xfrm>
              <a:off x="3924230" y="242120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0" name="Icon5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78D6F32-E580-9043-929A-839A258A8244}"/>
                </a:ext>
              </a:extLst>
            </p:cNvPr>
            <p:cNvSpPr/>
            <p:nvPr/>
          </p:nvSpPr>
          <p:spPr>
            <a:xfrm>
              <a:off x="3923384" y="256849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" name="Label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075C44D-ACC3-DA28-B4B8-2910C5ACC7F0}"/>
                </a:ext>
              </a:extLst>
            </p:cNvPr>
            <p:cNvSpPr txBox="1"/>
            <p:nvPr/>
          </p:nvSpPr>
          <p:spPr>
            <a:xfrm>
              <a:off x="35465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Pixel Paint</a:t>
              </a:r>
              <a:endParaRPr lang="et-EE" sz="830" dirty="0"/>
            </a:p>
          </p:txBody>
        </p:sp>
        <p:sp>
          <p:nvSpPr>
            <p:cNvPr id="63" name="Icon6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6BCB5AFD-F99B-AF05-EAF8-93B8B7D584FB}"/>
                </a:ext>
              </a:extLst>
            </p:cNvPr>
            <p:cNvSpPr/>
            <p:nvPr/>
          </p:nvSpPr>
          <p:spPr>
            <a:xfrm>
              <a:off x="4375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23968" name="Icon6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235C8DFA-EBC9-5DA4-9754-E400DC244951}"/>
                </a:ext>
              </a:extLst>
            </p:cNvPr>
            <p:cNvSpPr txBox="1"/>
            <p:nvPr/>
          </p:nvSpPr>
          <p:spPr>
            <a:xfrm>
              <a:off x="4451271" y="2084382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123969" name="Label6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1C888EE-39DA-5385-2554-D59033C1E280}"/>
                </a:ext>
              </a:extLst>
            </p:cNvPr>
            <p:cNvSpPr txBox="1"/>
            <p:nvPr/>
          </p:nvSpPr>
          <p:spPr>
            <a:xfrm>
              <a:off x="4375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Notepad</a:t>
              </a:r>
              <a:endParaRPr lang="et-EE" sz="830" dirty="0"/>
            </a:p>
          </p:txBody>
        </p:sp>
        <p:sp>
          <p:nvSpPr>
            <p:cNvPr id="123971" name="Icon7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BFBFA49-C693-7523-6509-87FDF9094D36}"/>
                </a:ext>
              </a:extLst>
            </p:cNvPr>
            <p:cNvSpPr/>
            <p:nvPr/>
          </p:nvSpPr>
          <p:spPr>
            <a:xfrm>
              <a:off x="2321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23972" name="Icon7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3DEA575F-0498-F4E5-09CF-24CF38DA906B}"/>
                </a:ext>
              </a:extLst>
            </p:cNvPr>
            <p:cNvSpPr/>
            <p:nvPr/>
          </p:nvSpPr>
          <p:spPr>
            <a:xfrm>
              <a:off x="333718" y="3432239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23973" name="Icon7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7212315-520A-870D-8541-B00AA84028FF}"/>
                </a:ext>
              </a:extLst>
            </p:cNvPr>
            <p:cNvSpPr/>
            <p:nvPr/>
          </p:nvSpPr>
          <p:spPr>
            <a:xfrm rot="16200000">
              <a:off x="603226" y="3680857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123974" name="Label7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39D0F717-801D-8735-FDEC-F38D4286808B}"/>
                </a:ext>
              </a:extLst>
            </p:cNvPr>
            <p:cNvSpPr txBox="1"/>
            <p:nvPr/>
          </p:nvSpPr>
          <p:spPr>
            <a:xfrm>
              <a:off x="2321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Presentator</a:t>
              </a:r>
              <a:endParaRPr lang="et-EE" sz="830" dirty="0"/>
            </a:p>
          </p:txBody>
        </p:sp>
        <p:sp>
          <p:nvSpPr>
            <p:cNvPr id="123976" name="Icon8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E44BED77-3C61-1A39-EE2D-674E4273751F}"/>
                </a:ext>
              </a:extLst>
            </p:cNvPr>
            <p:cNvSpPr/>
            <p:nvPr/>
          </p:nvSpPr>
          <p:spPr>
            <a:xfrm>
              <a:off x="10607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977" name="Icon8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B86BBFB-BD08-983E-37BE-FCF99FD73879}"/>
                </a:ext>
              </a:extLst>
            </p:cNvPr>
            <p:cNvSpPr txBox="1"/>
            <p:nvPr/>
          </p:nvSpPr>
          <p:spPr>
            <a:xfrm>
              <a:off x="1092085" y="3373254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123978" name="Label8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D4126C73-0C8E-0FB3-278E-9FC7605888AA}"/>
                </a:ext>
              </a:extLst>
            </p:cNvPr>
            <p:cNvSpPr txBox="1"/>
            <p:nvPr/>
          </p:nvSpPr>
          <p:spPr>
            <a:xfrm>
              <a:off x="10607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Shell</a:t>
              </a:r>
              <a:endParaRPr lang="et-EE" sz="830" dirty="0"/>
            </a:p>
          </p:txBody>
        </p:sp>
        <p:sp>
          <p:nvSpPr>
            <p:cNvPr id="123980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E3E4D3B-CE23-0692-A552-3D869CBF2C25}"/>
                </a:ext>
              </a:extLst>
            </p:cNvPr>
            <p:cNvSpPr/>
            <p:nvPr/>
          </p:nvSpPr>
          <p:spPr>
            <a:xfrm>
              <a:off x="18893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981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9233408-D601-775A-9180-3CFA1389DAFC}"/>
                </a:ext>
              </a:extLst>
            </p:cNvPr>
            <p:cNvSpPr/>
            <p:nvPr/>
          </p:nvSpPr>
          <p:spPr>
            <a:xfrm>
              <a:off x="2016725" y="3574531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982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E9FC948-F7B6-AFF5-A37E-C0FEE4C75C1D}"/>
                </a:ext>
              </a:extLst>
            </p:cNvPr>
            <p:cNvSpPr/>
            <p:nvPr/>
          </p:nvSpPr>
          <p:spPr>
            <a:xfrm>
              <a:off x="2106513" y="3451827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23983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39ED5D5-1FF9-1BCC-B03B-FC65AC323AF5}"/>
                </a:ext>
              </a:extLst>
            </p:cNvPr>
            <p:cNvSpPr/>
            <p:nvPr/>
          </p:nvSpPr>
          <p:spPr>
            <a:xfrm flipH="1">
              <a:off x="1941727" y="3648771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984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81EE0EC-BF71-EE2A-249B-9C8731CFA517}"/>
                </a:ext>
              </a:extLst>
            </p:cNvPr>
            <p:cNvSpPr txBox="1"/>
            <p:nvPr/>
          </p:nvSpPr>
          <p:spPr>
            <a:xfrm>
              <a:off x="18893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Files</a:t>
              </a:r>
              <a:endParaRPr lang="et-EE" sz="830" dirty="0"/>
            </a:p>
          </p:txBody>
        </p:sp>
        <p:sp>
          <p:nvSpPr>
            <p:cNvPr id="123986" name="Icon10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F081D76-A425-B3C0-9422-EBB3C83B29D6}"/>
                </a:ext>
              </a:extLst>
            </p:cNvPr>
            <p:cNvSpPr/>
            <p:nvPr/>
          </p:nvSpPr>
          <p:spPr>
            <a:xfrm>
              <a:off x="27179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987" name="Icon10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12D49F6E-233C-677C-0149-5C3DF28E7B8F}"/>
                </a:ext>
              </a:extLst>
            </p:cNvPr>
            <p:cNvSpPr txBox="1"/>
            <p:nvPr/>
          </p:nvSpPr>
          <p:spPr>
            <a:xfrm>
              <a:off x="3101310" y="3487421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123988" name="Icon10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ED7188B8-834C-8ED4-E8AA-749FD36EDFE5}"/>
                </a:ext>
              </a:extLst>
            </p:cNvPr>
            <p:cNvSpPr txBox="1"/>
            <p:nvPr/>
          </p:nvSpPr>
          <p:spPr>
            <a:xfrm>
              <a:off x="2757377" y="3574623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123989" name="Label10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9419BF40-6891-47E6-BC17-AC0BB1E64B1A}"/>
                </a:ext>
              </a:extLst>
            </p:cNvPr>
            <p:cNvSpPr txBox="1"/>
            <p:nvPr/>
          </p:nvSpPr>
          <p:spPr>
            <a:xfrm>
              <a:off x="27179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Words</a:t>
              </a:r>
              <a:endParaRPr lang="et-EE" sz="830" dirty="0"/>
            </a:p>
          </p:txBody>
        </p:sp>
        <p:sp>
          <p:nvSpPr>
            <p:cNvPr id="124000" name="Icon11Part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35D8077-EC84-A858-3638-36D9E4D772A0}"/>
                </a:ext>
              </a:extLst>
            </p:cNvPr>
            <p:cNvSpPr/>
            <p:nvPr/>
          </p:nvSpPr>
          <p:spPr>
            <a:xfrm>
              <a:off x="3546509" y="3319884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001" name="Icon11Part2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083EB326-DDF0-D860-245C-C96FBFF09EB1}"/>
                </a:ext>
              </a:extLst>
            </p:cNvPr>
            <p:cNvSpPr/>
            <p:nvPr/>
          </p:nvSpPr>
          <p:spPr>
            <a:xfrm>
              <a:off x="3699047" y="3468952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002" name="Icon11Part3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B8289FF5-D290-3F4E-E7A1-BE96E2A4CA2F}"/>
                </a:ext>
              </a:extLst>
            </p:cNvPr>
            <p:cNvSpPr/>
            <p:nvPr/>
          </p:nvSpPr>
          <p:spPr>
            <a:xfrm>
              <a:off x="3927289" y="3468952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003" name="Icon11Part4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B662C01-CFE6-1743-6C84-64A81F1B8DAB}"/>
                </a:ext>
              </a:extLst>
            </p:cNvPr>
            <p:cNvSpPr/>
            <p:nvPr/>
          </p:nvSpPr>
          <p:spPr>
            <a:xfrm>
              <a:off x="3699047" y="3697194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004" name="Icon11Part5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393C0E1-82BE-49B1-76EA-2444C2CB8AF2}"/>
                </a:ext>
              </a:extLst>
            </p:cNvPr>
            <p:cNvSpPr/>
            <p:nvPr/>
          </p:nvSpPr>
          <p:spPr>
            <a:xfrm>
              <a:off x="3927289" y="3697194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005" name="Label1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C877212-C437-386F-82E4-0609C6B88529}"/>
                </a:ext>
              </a:extLst>
            </p:cNvPr>
            <p:cNvSpPr txBox="1"/>
            <p:nvPr/>
          </p:nvSpPr>
          <p:spPr>
            <a:xfrm>
              <a:off x="35465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>
                  <a:latin typeface="Candara" panose="020E0502030303020204" pitchFamily="34" charset="0"/>
                </a:rPr>
                <a:t>Gallery</a:t>
              </a:r>
              <a:endParaRPr lang="et-EE" sz="830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Vabakuju kujund 29">
            <a:extLst>
              <a:ext uri="{FF2B5EF4-FFF2-40B4-BE49-F238E27FC236}">
                <a16:creationId xmlns:a16="http://schemas.microsoft.com/office/drawing/2014/main" id="{2F98F730-CCC4-8BC8-2CE0-3457FE2B7962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30">
            <a:extLst>
              <a:ext uri="{FF2B5EF4-FFF2-40B4-BE49-F238E27FC236}">
                <a16:creationId xmlns:a16="http://schemas.microsoft.com/office/drawing/2014/main" id="{D3EC377D-E992-7778-AE6D-71186D6BC52E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31">
            <a:extLst>
              <a:ext uri="{FF2B5EF4-FFF2-40B4-BE49-F238E27FC236}">
                <a16:creationId xmlns:a16="http://schemas.microsoft.com/office/drawing/2014/main" id="{667E611A-2C83-909F-36D0-CB3F5F8A5CB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32">
            <a:extLst>
              <a:ext uri="{FF2B5EF4-FFF2-40B4-BE49-F238E27FC236}">
                <a16:creationId xmlns:a16="http://schemas.microsoft.com/office/drawing/2014/main" id="{C2FB4F9D-6D7D-B1FC-D9D2-E19D9B1C49B9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Täht 5-tipuline 2">
            <a:extLst>
              <a:ext uri="{FF2B5EF4-FFF2-40B4-BE49-F238E27FC236}">
                <a16:creationId xmlns:a16="http://schemas.microsoft.com/office/drawing/2014/main" id="{0FF1BE97-9730-B185-CA28-C9748CB77E4B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9">
            <a:extLst>
              <a:ext uri="{FF2B5EF4-FFF2-40B4-BE49-F238E27FC236}">
                <a16:creationId xmlns:a16="http://schemas.microsoft.com/office/drawing/2014/main" id="{580FE5F1-602A-7A12-70ED-AD00E4270B30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10">
            <a:extLst>
              <a:ext uri="{FF2B5EF4-FFF2-40B4-BE49-F238E27FC236}">
                <a16:creationId xmlns:a16="http://schemas.microsoft.com/office/drawing/2014/main" id="{DE8F9DC1-A262-493C-14A7-978838A4FE01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11">
            <a:extLst>
              <a:ext uri="{FF2B5EF4-FFF2-40B4-BE49-F238E27FC236}">
                <a16:creationId xmlns:a16="http://schemas.microsoft.com/office/drawing/2014/main" id="{2D92083D-5B71-216D-8861-2C0B0445E4F7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12">
            <a:extLst>
              <a:ext uri="{FF2B5EF4-FFF2-40B4-BE49-F238E27FC236}">
                <a16:creationId xmlns:a16="http://schemas.microsoft.com/office/drawing/2014/main" id="{17C651DA-867F-2038-AF58-5A52F3D15AAF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13">
            <a:extLst>
              <a:ext uri="{FF2B5EF4-FFF2-40B4-BE49-F238E27FC236}">
                <a16:creationId xmlns:a16="http://schemas.microsoft.com/office/drawing/2014/main" id="{CAF97330-CCB4-AE50-B307-EF3737CA7180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14">
            <a:extLst>
              <a:ext uri="{FF2B5EF4-FFF2-40B4-BE49-F238E27FC236}">
                <a16:creationId xmlns:a16="http://schemas.microsoft.com/office/drawing/2014/main" id="{A3BD13D7-2E6C-B57C-1894-7D437023CADB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15">
            <a:extLst>
              <a:ext uri="{FF2B5EF4-FFF2-40B4-BE49-F238E27FC236}">
                <a16:creationId xmlns:a16="http://schemas.microsoft.com/office/drawing/2014/main" id="{DE40CF97-454A-2349-C596-F4E5DD2A9541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16">
            <a:extLst>
              <a:ext uri="{FF2B5EF4-FFF2-40B4-BE49-F238E27FC236}">
                <a16:creationId xmlns:a16="http://schemas.microsoft.com/office/drawing/2014/main" id="{71E4BC7F-6B63-1E46-1436-A12C7E446EA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17">
            <a:extLst>
              <a:ext uri="{FF2B5EF4-FFF2-40B4-BE49-F238E27FC236}">
                <a16:creationId xmlns:a16="http://schemas.microsoft.com/office/drawing/2014/main" id="{3DB48855-F425-91AD-445F-97553A384F8F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18">
            <a:extLst>
              <a:ext uri="{FF2B5EF4-FFF2-40B4-BE49-F238E27FC236}">
                <a16:creationId xmlns:a16="http://schemas.microsoft.com/office/drawing/2014/main" id="{CB493271-F2CA-AD35-51BC-1E8803F771B1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19">
            <a:extLst>
              <a:ext uri="{FF2B5EF4-FFF2-40B4-BE49-F238E27FC236}">
                <a16:creationId xmlns:a16="http://schemas.microsoft.com/office/drawing/2014/main" id="{30224A5C-45ED-A075-BF84-FE1548DCF6C0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20">
            <a:extLst>
              <a:ext uri="{FF2B5EF4-FFF2-40B4-BE49-F238E27FC236}">
                <a16:creationId xmlns:a16="http://schemas.microsoft.com/office/drawing/2014/main" id="{421E0C84-F4A3-7782-0C03-76926B98B0D8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21">
            <a:extLst>
              <a:ext uri="{FF2B5EF4-FFF2-40B4-BE49-F238E27FC236}">
                <a16:creationId xmlns:a16="http://schemas.microsoft.com/office/drawing/2014/main" id="{4709E611-66A7-DAED-9CB0-7B939DF289E4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22">
            <a:extLst>
              <a:ext uri="{FF2B5EF4-FFF2-40B4-BE49-F238E27FC236}">
                <a16:creationId xmlns:a16="http://schemas.microsoft.com/office/drawing/2014/main" id="{557A8441-1A5B-2A47-D45F-ECCF88C190BC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23">
            <a:extLst>
              <a:ext uri="{FF2B5EF4-FFF2-40B4-BE49-F238E27FC236}">
                <a16:creationId xmlns:a16="http://schemas.microsoft.com/office/drawing/2014/main" id="{E04C26A3-C65C-D254-7E89-F702F6A0DD55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24">
            <a:extLst>
              <a:ext uri="{FF2B5EF4-FFF2-40B4-BE49-F238E27FC236}">
                <a16:creationId xmlns:a16="http://schemas.microsoft.com/office/drawing/2014/main" id="{D03D87B8-FF82-AD76-F954-76BCA792CFAF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25">
            <a:extLst>
              <a:ext uri="{FF2B5EF4-FFF2-40B4-BE49-F238E27FC236}">
                <a16:creationId xmlns:a16="http://schemas.microsoft.com/office/drawing/2014/main" id="{66A8B2E9-C576-343C-BDDD-91F38FA7D5D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26">
            <a:extLst>
              <a:ext uri="{FF2B5EF4-FFF2-40B4-BE49-F238E27FC236}">
                <a16:creationId xmlns:a16="http://schemas.microsoft.com/office/drawing/2014/main" id="{49C812E8-36E7-C528-F035-8A8F471049E0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27">
            <a:extLst>
              <a:ext uri="{FF2B5EF4-FFF2-40B4-BE49-F238E27FC236}">
                <a16:creationId xmlns:a16="http://schemas.microsoft.com/office/drawing/2014/main" id="{A2FF82E8-FE44-879A-A2A7-3693EE616C6F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28">
            <a:extLst>
              <a:ext uri="{FF2B5EF4-FFF2-40B4-BE49-F238E27FC236}">
                <a16:creationId xmlns:a16="http://schemas.microsoft.com/office/drawing/2014/main" id="{30B7E705-B3A0-6B6A-CF8D-8382A2BFBB8A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It's now safe to close the presentation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BuildInfo" hidden="1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994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514600" y="25527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209800" y="3035300"/>
            <a:ext cx="4470400" cy="2514600"/>
            <a:chOff x="2171700" y="2463800"/>
            <a:chExt cx="4477767" cy="2522143"/>
          </a:xfrm>
        </p:grpSpPr>
        <p:sp>
          <p:nvSpPr>
            <p:cNvPr id="7" name="SizeKey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15" name="/Defaults/Sound/Ravines.mp3" hidden="1">
            <a:hlinkClick r:id="" action="ppaction://media"/>
            <a:extLst>
              <a:ext uri="{FF2B5EF4-FFF2-40B4-BE49-F238E27FC236}">
                <a16:creationId xmlns:a16="http://schemas.microsoft.com/office/drawing/2014/main" id="{75CF9DA5-CD11-80BE-CB10-149E536F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rgbClr val="C6D9F1">
                <a:alpha val="0"/>
              </a:srgbClr>
            </a:soli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4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pic>
        <p:nvPicPr>
          <p:cNvPr id="106" name="/Defaults/Icons/Folder.emf" hidden="1">
            <a:extLst>
              <a:ext uri="{FF2B5EF4-FFF2-40B4-BE49-F238E27FC236}">
                <a16:creationId xmlns:a16="http://schemas.microsoft.com/office/drawing/2014/main" id="{FF6FDB29-312F-2BF8-577C-34712BAB6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107" name="/Defaults/Icons/Any.emf" hidden="1">
            <a:extLst>
              <a:ext uri="{FF2B5EF4-FFF2-40B4-BE49-F238E27FC236}">
                <a16:creationId xmlns:a16="http://schemas.microsoft.com/office/drawing/2014/main" id="{1C066640-74A0-C9E0-A3F3-C16A65D865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pic>
        <p:nvPicPr>
          <p:cNvPr id="108" name="/Defaults/Icons/Txt.emf" hidden="1">
            <a:extLst>
              <a:ext uri="{FF2B5EF4-FFF2-40B4-BE49-F238E27FC236}">
                <a16:creationId xmlns:a16="http://schemas.microsoft.com/office/drawing/2014/main" id="{761E2E12-DA4F-0ADD-6D96-38F5C3CB125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109" name="/Defaults/Icons/Pic.emf" hidden="1">
            <a:extLst>
              <a:ext uri="{FF2B5EF4-FFF2-40B4-BE49-F238E27FC236}">
                <a16:creationId xmlns:a16="http://schemas.microsoft.com/office/drawing/2014/main" id="{540E4CF4-D145-2C62-992B-26CC7BDBB7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110" name="/Defaults/Icons/Movie.emf" hidden="1">
            <a:extLst>
              <a:ext uri="{FF2B5EF4-FFF2-40B4-BE49-F238E27FC236}">
                <a16:creationId xmlns:a16="http://schemas.microsoft.com/office/drawing/2014/main" id="{EFA89CE2-3569-718B-189A-12D313091D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111" name="/Defaults/Icons/3D.emf" hidden="1">
            <a:extLst>
              <a:ext uri="{FF2B5EF4-FFF2-40B4-BE49-F238E27FC236}">
                <a16:creationId xmlns:a16="http://schemas.microsoft.com/office/drawing/2014/main" id="{D32BD481-72AC-74A0-4778-F5548B951D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112" name="/Defaults/Icons/Cnf.emf" hidden="1">
            <a:extLst>
              <a:ext uri="{FF2B5EF4-FFF2-40B4-BE49-F238E27FC236}">
                <a16:creationId xmlns:a16="http://schemas.microsoft.com/office/drawing/2014/main" id="{D9302461-E9E7-63BF-9EFD-91DB5CE142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113" name="/Defaults/Icons/Snd.emf" hidden="1">
            <a:extLst>
              <a:ext uri="{FF2B5EF4-FFF2-40B4-BE49-F238E27FC236}">
                <a16:creationId xmlns:a16="http://schemas.microsoft.com/office/drawing/2014/main" id="{6207BFC0-8BA4-DCED-7D52-76D573E8B9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pic>
        <p:nvPicPr>
          <p:cNvPr id="114" name="/Defaults/Icons/Pres.emf" hidden="1">
            <a:extLst>
              <a:ext uri="{FF2B5EF4-FFF2-40B4-BE49-F238E27FC236}">
                <a16:creationId xmlns:a16="http://schemas.microsoft.com/office/drawing/2014/main" id="{D85B6DB3-FAD9-A72B-CB8D-EEAE4F9E6B5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pic>
        <p:nvPicPr>
          <p:cNvPr id="128" name="/Defaults/Icons/Grp.emf" hidden="1">
            <a:extLst>
              <a:ext uri="{FF2B5EF4-FFF2-40B4-BE49-F238E27FC236}">
                <a16:creationId xmlns:a16="http://schemas.microsoft.com/office/drawing/2014/main" id="{3B4E30FC-FD12-3A96-5112-78A13EFADB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03217" y="5919677"/>
            <a:ext cx="763370" cy="774596"/>
          </a:xfrm>
          <a:prstGeom prst="rect">
            <a:avLst/>
          </a:prstGeom>
        </p:spPr>
      </p:pic>
      <p:pic>
        <p:nvPicPr>
          <p:cNvPr id="150" name="/Defaults/Icons/Special.emf" hidden="1">
            <a:extLst>
              <a:ext uri="{FF2B5EF4-FFF2-40B4-BE49-F238E27FC236}">
                <a16:creationId xmlns:a16="http://schemas.microsoft.com/office/drawing/2014/main" id="{5BFE21CC-3CD1-C860-C5CC-67DF6827DC5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91056" y="5919677"/>
            <a:ext cx="760563" cy="774596"/>
          </a:xfrm>
          <a:prstGeom prst="rect">
            <a:avLst/>
          </a:prstGeom>
        </p:spPr>
      </p:pic>
      <p:grpSp>
        <p:nvGrpSpPr>
          <p:cNvPr id="116" name="/Defaults/Desktop.grp" hidden="1">
            <a:extLst>
              <a:ext uri="{FF2B5EF4-FFF2-40B4-BE49-F238E27FC236}">
                <a16:creationId xmlns:a16="http://schemas.microsoft.com/office/drawing/2014/main" id="{0D55E420-4CA7-24AF-2BDA-8767462DE58A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17" name="InnerWindowAppFiles:-1">
              <a:extLst>
                <a:ext uri="{FF2B5EF4-FFF2-40B4-BE49-F238E27FC236}">
                  <a16:creationId xmlns:a16="http://schemas.microsoft.com/office/drawing/2014/main" id="{FB98F0A3-F8B5-FB3B-3F7F-3557FCA839F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" name="PathAppFiles:-1">
              <a:extLst>
                <a:ext uri="{FF2B5EF4-FFF2-40B4-BE49-F238E27FC236}">
                  <a16:creationId xmlns:a16="http://schemas.microsoft.com/office/drawing/2014/main" id="{CD1965CC-E090-378F-7E9C-5D6DAB9280D1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/Users/johnny/Desktop/</a:t>
              </a:r>
              <a:endParaRPr lang="et-EE" sz="100" dirty="0">
                <a:noFill/>
              </a:endParaRPr>
            </a:p>
          </p:txBody>
        </p:sp>
        <p:sp>
          <p:nvSpPr>
            <p:cNvPr id="119" name="ButtonReloadAppFiles:-1">
              <a:extLst>
                <a:ext uri="{FF2B5EF4-FFF2-40B4-BE49-F238E27FC236}">
                  <a16:creationId xmlns:a16="http://schemas.microsoft.com/office/drawing/2014/main" id="{5D3FAFDB-99B4-5032-C188-71A61EAFE0E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" name="BottomPanelAppFiles:-1">
              <a:extLst>
                <a:ext uri="{FF2B5EF4-FFF2-40B4-BE49-F238E27FC236}">
                  <a16:creationId xmlns:a16="http://schemas.microsoft.com/office/drawing/2014/main" id="{B7D7796E-2B5D-33C1-D885-B0704A08AB2C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0 items</a:t>
              </a:r>
              <a:endParaRPr lang="et-EE" sz="100" dirty="0">
                <a:noFill/>
              </a:endParaRPr>
            </a:p>
          </p:txBody>
        </p:sp>
        <p:sp>
          <p:nvSpPr>
            <p:cNvPr id="121" name="SelectModeCheckAppFiles:-1">
              <a:extLst>
                <a:ext uri="{FF2B5EF4-FFF2-40B4-BE49-F238E27FC236}">
                  <a16:creationId xmlns:a16="http://schemas.microsoft.com/office/drawing/2014/main" id="{A489BA38-D7F0-B656-F3D0-92B36FA5287D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</p:grpSp>
      <p:grpSp>
        <p:nvGrpSpPr>
          <p:cNvPr id="129" name="/Defaults/Themes/Wood.thm" hidden="1">
            <a:extLst>
              <a:ext uri="{FF2B5EF4-FFF2-40B4-BE49-F238E27FC236}">
                <a16:creationId xmlns:a16="http://schemas.microsoft.com/office/drawing/2014/main" id="{1501551F-54FB-2C46-3AC2-BF5EF5376BB3}"/>
              </a:ext>
            </a:extLst>
          </p:cNvPr>
          <p:cNvGrpSpPr/>
          <p:nvPr/>
        </p:nvGrpSpPr>
        <p:grpSpPr>
          <a:xfrm>
            <a:off x="6502400" y="4112592"/>
            <a:ext cx="4470400" cy="2514600"/>
            <a:chOff x="3813267" y="1964028"/>
            <a:chExt cx="4565466" cy="3199643"/>
          </a:xfrm>
        </p:grpSpPr>
        <p:sp>
          <p:nvSpPr>
            <p:cNvPr id="130" name="WindowFrame">
              <a:extLst>
                <a:ext uri="{FF2B5EF4-FFF2-40B4-BE49-F238E27FC236}">
                  <a16:creationId xmlns:a16="http://schemas.microsoft.com/office/drawing/2014/main" id="{5B5E62FF-9925-48A5-D782-94A3775265D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630"/>
              </a:avLst>
            </a:prstGeom>
            <a:blipFill dpi="0" rotWithShape="1">
              <a:blip r:embed="rId24"/>
              <a:srcRect/>
              <a:tile tx="571500" ty="596900" sx="87000" sy="84000" flip="none" algn="ctr"/>
            </a:blip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1" name="Window">
              <a:extLst>
                <a:ext uri="{FF2B5EF4-FFF2-40B4-BE49-F238E27FC236}">
                  <a16:creationId xmlns:a16="http://schemas.microsoft.com/office/drawing/2014/main" id="{CE5A97F7-58B7-FD3F-EEFD-3AB78CE41AC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Wood</a:t>
              </a:r>
            </a:p>
          </p:txBody>
        </p:sp>
        <p:sp>
          <p:nvSpPr>
            <p:cNvPr id="13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C4A04A-A6BC-4537-5309-AC59F25853E5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3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078E2B4-B62C-5505-E8B1-165CC7B77CCE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3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3CE72F6-FC72-79FE-ECF0-0B57414B6DC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23BF510-2E1F-CD5D-6CFD-4BEB7E203A7E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chemeClr val="bg1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36" name="/Defaults/Themes/Metallic.thm" hidden="1">
            <a:extLst>
              <a:ext uri="{FF2B5EF4-FFF2-40B4-BE49-F238E27FC236}">
                <a16:creationId xmlns:a16="http://schemas.microsoft.com/office/drawing/2014/main" id="{8BC262F7-CC3C-CE4E-26C6-2A76C00CBBD0}"/>
              </a:ext>
            </a:extLst>
          </p:cNvPr>
          <p:cNvGrpSpPr/>
          <p:nvPr/>
        </p:nvGrpSpPr>
        <p:grpSpPr>
          <a:xfrm>
            <a:off x="6563659" y="3872753"/>
            <a:ext cx="4470400" cy="2514600"/>
            <a:chOff x="3813267" y="1964028"/>
            <a:chExt cx="4565466" cy="3199643"/>
          </a:xfrm>
        </p:grpSpPr>
        <p:sp>
          <p:nvSpPr>
            <p:cNvPr id="137" name="WindowFrame">
              <a:extLst>
                <a:ext uri="{FF2B5EF4-FFF2-40B4-BE49-F238E27FC236}">
                  <a16:creationId xmlns:a16="http://schemas.microsoft.com/office/drawing/2014/main" id="{D031A644-9173-E429-C2AA-423483E20DB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6000">
                  <a:schemeClr val="bg2">
                    <a:lumMod val="5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" name="Window">
              <a:extLst>
                <a:ext uri="{FF2B5EF4-FFF2-40B4-BE49-F238E27FC236}">
                  <a16:creationId xmlns:a16="http://schemas.microsoft.com/office/drawing/2014/main" id="{0BB857D6-AF67-F6F4-4C0F-7973DACFAB91}"/>
                </a:ext>
              </a:extLst>
            </p:cNvPr>
            <p:cNvSpPr/>
            <p:nvPr/>
          </p:nvSpPr>
          <p:spPr>
            <a:xfrm>
              <a:off x="3901943" y="2255632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Metallic</a:t>
              </a:r>
            </a:p>
          </p:txBody>
        </p:sp>
        <p:sp>
          <p:nvSpPr>
            <p:cNvPr id="13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E074BDF-7E2D-61B7-2C3E-563C41D718C6}"/>
                </a:ext>
              </a:extLst>
            </p:cNvPr>
            <p:cNvSpPr txBox="1"/>
            <p:nvPr/>
          </p:nvSpPr>
          <p:spPr>
            <a:xfrm>
              <a:off x="3901943" y="1973518"/>
              <a:ext cx="32473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 Light" panose="020E0502030303020204" pitchFamily="34" charset="0"/>
                </a:rPr>
                <a:t>Window title</a:t>
              </a:r>
            </a:p>
          </p:txBody>
        </p:sp>
        <p:sp>
          <p:nvSpPr>
            <p:cNvPr id="14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28228E-CE88-1191-2F6D-E5ADB8BDFAB1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>
                    <a:alpha val="48000"/>
                  </a:srgbClr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 Light" panose="020E0502030303020204" pitchFamily="34" charset="0"/>
                </a:rPr>
                <a:t>X</a:t>
              </a:r>
            </a:p>
          </p:txBody>
        </p:sp>
        <p:sp>
          <p:nvSpPr>
            <p:cNvPr id="14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685741-B522-FB22-0121-EF1F091CD5D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E1082CF-15E2-0B9C-12E5-611F5D07ABCC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bg2">
                    <a:alpha val="73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  <a:gs pos="24000">
                  <a:schemeClr val="bg2">
                    <a:lumMod val="60000"/>
                    <a:lumOff val="40000"/>
                    <a:alpha val="76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43" name="/Defaults/Themes/Moonlit.thm" hidden="1">
            <a:extLst>
              <a:ext uri="{FF2B5EF4-FFF2-40B4-BE49-F238E27FC236}">
                <a16:creationId xmlns:a16="http://schemas.microsoft.com/office/drawing/2014/main" id="{F4E78125-A506-6309-C434-CF10C6122637}"/>
              </a:ext>
            </a:extLst>
          </p:cNvPr>
          <p:cNvGrpSpPr/>
          <p:nvPr/>
        </p:nvGrpSpPr>
        <p:grpSpPr>
          <a:xfrm>
            <a:off x="3500120" y="3030572"/>
            <a:ext cx="4470400" cy="2514579"/>
            <a:chOff x="3813267" y="1964055"/>
            <a:chExt cx="4565466" cy="3199616"/>
          </a:xfrm>
        </p:grpSpPr>
        <p:sp>
          <p:nvSpPr>
            <p:cNvPr id="144" name="WindowFrame">
              <a:extLst>
                <a:ext uri="{FF2B5EF4-FFF2-40B4-BE49-F238E27FC236}">
                  <a16:creationId xmlns:a16="http://schemas.microsoft.com/office/drawing/2014/main" id="{996A728B-AF10-0E0E-48B2-3EACBD2944C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2SameRect">
              <a:avLst>
                <a:gd name="adj1" fmla="val 1516"/>
                <a:gd name="adj2" fmla="val 0"/>
              </a:avLst>
            </a:prstGeom>
            <a:gradFill>
              <a:gsLst>
                <a:gs pos="88068">
                  <a:schemeClr val="accent1">
                    <a:lumMod val="50000"/>
                  </a:schemeClr>
                </a:gs>
                <a:gs pos="0">
                  <a:schemeClr val="accent1"/>
                </a:gs>
                <a:gs pos="10000">
                  <a:schemeClr val="accent5">
                    <a:lumMod val="75000"/>
                  </a:schemeClr>
                </a:gs>
                <a:gs pos="10000">
                  <a:schemeClr val="accent5">
                    <a:lumMod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5" name="Window">
              <a:extLst>
                <a:ext uri="{FF2B5EF4-FFF2-40B4-BE49-F238E27FC236}">
                  <a16:creationId xmlns:a16="http://schemas.microsoft.com/office/drawing/2014/main" id="{6CD26F29-D4DB-8C76-9D7D-A2FF8CE95896}"/>
                </a:ext>
              </a:extLst>
            </p:cNvPr>
            <p:cNvSpPr/>
            <p:nvPr/>
          </p:nvSpPr>
          <p:spPr>
            <a:xfrm>
              <a:off x="3852320" y="2284720"/>
              <a:ext cx="4487502" cy="28429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Trebuchet MS" panose="020B0603020202020204" pitchFamily="34" charset="0"/>
                </a:rPr>
                <a:t>Moonlit</a:t>
              </a:r>
            </a:p>
          </p:txBody>
        </p:sp>
        <p:sp>
          <p:nvSpPr>
            <p:cNvPr id="146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6C63D8F-92F6-6F8E-EE2D-7825AB4A00DB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1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Window title</a:t>
              </a:r>
            </a:p>
          </p:txBody>
        </p:sp>
        <p:sp>
          <p:nvSpPr>
            <p:cNvPr id="14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2B5927A-5675-5B65-29AC-514AF8B34431}"/>
                </a:ext>
              </a:extLst>
            </p:cNvPr>
            <p:cNvSpPr/>
            <p:nvPr/>
          </p:nvSpPr>
          <p:spPr>
            <a:xfrm>
              <a:off x="7811183" y="1972864"/>
              <a:ext cx="528640" cy="311664"/>
            </a:xfrm>
            <a:prstGeom prst="rect">
              <a:avLst/>
            </a:prstGeom>
            <a:gradFill>
              <a:gsLst>
                <a:gs pos="88068">
                  <a:srgbClr val="C00000">
                    <a:alpha val="87000"/>
                  </a:srgbClr>
                </a:gs>
                <a:gs pos="0">
                  <a:srgbClr val="C06E00">
                    <a:alpha val="82000"/>
                  </a:srgbClr>
                </a:gs>
                <a:gs pos="24000">
                  <a:srgbClr val="FF0000">
                    <a:alpha val="88000"/>
                  </a:srgbClr>
                </a:gs>
                <a:gs pos="100000">
                  <a:srgbClr val="C00000">
                    <a:alpha val="49000"/>
                  </a:srgb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7632"/>
                        <a:gd name="connsiteY0" fmla="*/ 40824 h 244937"/>
                        <a:gd name="connsiteX1" fmla="*/ 40824 w 517632"/>
                        <a:gd name="connsiteY1" fmla="*/ 0 h 244937"/>
                        <a:gd name="connsiteX2" fmla="*/ 476808 w 517632"/>
                        <a:gd name="connsiteY2" fmla="*/ 0 h 244937"/>
                        <a:gd name="connsiteX3" fmla="*/ 517632 w 517632"/>
                        <a:gd name="connsiteY3" fmla="*/ 40824 h 244937"/>
                        <a:gd name="connsiteX4" fmla="*/ 517632 w 517632"/>
                        <a:gd name="connsiteY4" fmla="*/ 204113 h 244937"/>
                        <a:gd name="connsiteX5" fmla="*/ 476808 w 517632"/>
                        <a:gd name="connsiteY5" fmla="*/ 244937 h 244937"/>
                        <a:gd name="connsiteX6" fmla="*/ 40824 w 517632"/>
                        <a:gd name="connsiteY6" fmla="*/ 244937 h 244937"/>
                        <a:gd name="connsiteX7" fmla="*/ 0 w 517632"/>
                        <a:gd name="connsiteY7" fmla="*/ 204113 h 244937"/>
                        <a:gd name="connsiteX8" fmla="*/ 0 w 517632"/>
                        <a:gd name="connsiteY8" fmla="*/ 40824 h 244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7632" h="244937" fill="none" extrusionOk="0">
                          <a:moveTo>
                            <a:pt x="0" y="40824"/>
                          </a:moveTo>
                          <a:cubicBezTo>
                            <a:pt x="-340" y="18223"/>
                            <a:pt x="20476" y="1798"/>
                            <a:pt x="40824" y="0"/>
                          </a:cubicBezTo>
                          <a:cubicBezTo>
                            <a:pt x="161054" y="19040"/>
                            <a:pt x="422930" y="33023"/>
                            <a:pt x="476808" y="0"/>
                          </a:cubicBezTo>
                          <a:cubicBezTo>
                            <a:pt x="499842" y="752"/>
                            <a:pt x="518068" y="18812"/>
                            <a:pt x="517632" y="40824"/>
                          </a:cubicBezTo>
                          <a:cubicBezTo>
                            <a:pt x="527642" y="89061"/>
                            <a:pt x="505802" y="176094"/>
                            <a:pt x="517632" y="204113"/>
                          </a:cubicBezTo>
                          <a:cubicBezTo>
                            <a:pt x="517207" y="226729"/>
                            <a:pt x="498518" y="244360"/>
                            <a:pt x="476808" y="244937"/>
                          </a:cubicBezTo>
                          <a:cubicBezTo>
                            <a:pt x="271932" y="205792"/>
                            <a:pt x="192628" y="223335"/>
                            <a:pt x="40824" y="244937"/>
                          </a:cubicBezTo>
                          <a:cubicBezTo>
                            <a:pt x="18591" y="240697"/>
                            <a:pt x="-1809" y="227715"/>
                            <a:pt x="0" y="204113"/>
                          </a:cubicBezTo>
                          <a:cubicBezTo>
                            <a:pt x="-7522" y="141385"/>
                            <a:pt x="13041" y="64417"/>
                            <a:pt x="0" y="40824"/>
                          </a:cubicBezTo>
                          <a:close/>
                        </a:path>
                        <a:path w="517632" h="244937" stroke="0" extrusionOk="0">
                          <a:moveTo>
                            <a:pt x="0" y="40824"/>
                          </a:moveTo>
                          <a:cubicBezTo>
                            <a:pt x="-3325" y="16227"/>
                            <a:pt x="14858" y="1283"/>
                            <a:pt x="40824" y="0"/>
                          </a:cubicBezTo>
                          <a:cubicBezTo>
                            <a:pt x="115706" y="12487"/>
                            <a:pt x="283871" y="18057"/>
                            <a:pt x="476808" y="0"/>
                          </a:cubicBezTo>
                          <a:cubicBezTo>
                            <a:pt x="498100" y="1224"/>
                            <a:pt x="517566" y="18643"/>
                            <a:pt x="517632" y="40824"/>
                          </a:cubicBezTo>
                          <a:cubicBezTo>
                            <a:pt x="511818" y="81286"/>
                            <a:pt x="527503" y="138331"/>
                            <a:pt x="517632" y="204113"/>
                          </a:cubicBezTo>
                          <a:cubicBezTo>
                            <a:pt x="521772" y="227150"/>
                            <a:pt x="500203" y="243189"/>
                            <a:pt x="476808" y="244937"/>
                          </a:cubicBezTo>
                          <a:cubicBezTo>
                            <a:pt x="395182" y="281972"/>
                            <a:pt x="107161" y="261816"/>
                            <a:pt x="40824" y="244937"/>
                          </a:cubicBezTo>
                          <a:cubicBezTo>
                            <a:pt x="17911" y="241434"/>
                            <a:pt x="-1014" y="228068"/>
                            <a:pt x="0" y="204113"/>
                          </a:cubicBezTo>
                          <a:cubicBezTo>
                            <a:pt x="-12355" y="185314"/>
                            <a:pt x="-8386" y="109327"/>
                            <a:pt x="0" y="4082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C8DDD23-0DF3-DAE9-78C5-9D2942BBDA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DF1234C-CA08-BFC2-0E56-E2A6CE3923AF}"/>
                </a:ext>
              </a:extLst>
            </p:cNvPr>
            <p:cNvSpPr/>
            <p:nvPr/>
          </p:nvSpPr>
          <p:spPr>
            <a:xfrm>
              <a:off x="7252240" y="1964516"/>
              <a:ext cx="542839" cy="320908"/>
            </a:xfrm>
            <a:prstGeom prst="rect">
              <a:avLst/>
            </a:prstGeom>
            <a:gradFill>
              <a:gsLst>
                <a:gs pos="88068">
                  <a:schemeClr val="accent1">
                    <a:lumMod val="50000"/>
                    <a:alpha val="46000"/>
                  </a:schemeClr>
                </a:gs>
                <a:gs pos="0">
                  <a:schemeClr val="bg2">
                    <a:alpha val="43000"/>
                  </a:schemeClr>
                </a:gs>
                <a:gs pos="24000">
                  <a:schemeClr val="accent1">
                    <a:alpha val="61000"/>
                  </a:schemeClr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531536"/>
                        <a:gd name="connsiteY0" fmla="*/ 42035 h 252202"/>
                        <a:gd name="connsiteX1" fmla="*/ 42035 w 531536"/>
                        <a:gd name="connsiteY1" fmla="*/ 0 h 252202"/>
                        <a:gd name="connsiteX2" fmla="*/ 489501 w 531536"/>
                        <a:gd name="connsiteY2" fmla="*/ 0 h 252202"/>
                        <a:gd name="connsiteX3" fmla="*/ 531536 w 531536"/>
                        <a:gd name="connsiteY3" fmla="*/ 42035 h 252202"/>
                        <a:gd name="connsiteX4" fmla="*/ 531536 w 531536"/>
                        <a:gd name="connsiteY4" fmla="*/ 210167 h 252202"/>
                        <a:gd name="connsiteX5" fmla="*/ 489501 w 531536"/>
                        <a:gd name="connsiteY5" fmla="*/ 252202 h 252202"/>
                        <a:gd name="connsiteX6" fmla="*/ 42035 w 531536"/>
                        <a:gd name="connsiteY6" fmla="*/ 252202 h 252202"/>
                        <a:gd name="connsiteX7" fmla="*/ 0 w 531536"/>
                        <a:gd name="connsiteY7" fmla="*/ 210167 h 252202"/>
                        <a:gd name="connsiteX8" fmla="*/ 0 w 531536"/>
                        <a:gd name="connsiteY8" fmla="*/ 42035 h 25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1536" h="252202" fill="none" extrusionOk="0">
                          <a:moveTo>
                            <a:pt x="0" y="42035"/>
                          </a:moveTo>
                          <a:cubicBezTo>
                            <a:pt x="33" y="19708"/>
                            <a:pt x="20742" y="3225"/>
                            <a:pt x="42035" y="0"/>
                          </a:cubicBezTo>
                          <a:cubicBezTo>
                            <a:pt x="112101" y="39907"/>
                            <a:pt x="312648" y="-32013"/>
                            <a:pt x="489501" y="0"/>
                          </a:cubicBezTo>
                          <a:cubicBezTo>
                            <a:pt x="512559" y="-1079"/>
                            <a:pt x="528094" y="17779"/>
                            <a:pt x="531536" y="42035"/>
                          </a:cubicBezTo>
                          <a:cubicBezTo>
                            <a:pt x="537650" y="88184"/>
                            <a:pt x="538076" y="126159"/>
                            <a:pt x="531536" y="210167"/>
                          </a:cubicBezTo>
                          <a:cubicBezTo>
                            <a:pt x="532345" y="229278"/>
                            <a:pt x="511825" y="251203"/>
                            <a:pt x="489501" y="252202"/>
                          </a:cubicBezTo>
                          <a:cubicBezTo>
                            <a:pt x="278603" y="274309"/>
                            <a:pt x="198572" y="275126"/>
                            <a:pt x="42035" y="252202"/>
                          </a:cubicBezTo>
                          <a:cubicBezTo>
                            <a:pt x="20041" y="252064"/>
                            <a:pt x="-3456" y="234065"/>
                            <a:pt x="0" y="210167"/>
                          </a:cubicBezTo>
                          <a:cubicBezTo>
                            <a:pt x="7461" y="175298"/>
                            <a:pt x="9484" y="65133"/>
                            <a:pt x="0" y="42035"/>
                          </a:cubicBezTo>
                          <a:close/>
                        </a:path>
                        <a:path w="531536" h="252202" stroke="0" extrusionOk="0">
                          <a:moveTo>
                            <a:pt x="0" y="42035"/>
                          </a:moveTo>
                          <a:cubicBezTo>
                            <a:pt x="2640" y="19540"/>
                            <a:pt x="18953" y="277"/>
                            <a:pt x="42035" y="0"/>
                          </a:cubicBezTo>
                          <a:cubicBezTo>
                            <a:pt x="200004" y="1907"/>
                            <a:pt x="271285" y="-23688"/>
                            <a:pt x="489501" y="0"/>
                          </a:cubicBezTo>
                          <a:cubicBezTo>
                            <a:pt x="511740" y="-744"/>
                            <a:pt x="532918" y="16035"/>
                            <a:pt x="531536" y="42035"/>
                          </a:cubicBezTo>
                          <a:cubicBezTo>
                            <a:pt x="534627" y="88140"/>
                            <a:pt x="537632" y="155706"/>
                            <a:pt x="531536" y="210167"/>
                          </a:cubicBezTo>
                          <a:cubicBezTo>
                            <a:pt x="527601" y="234808"/>
                            <a:pt x="508343" y="251486"/>
                            <a:pt x="489501" y="252202"/>
                          </a:cubicBezTo>
                          <a:cubicBezTo>
                            <a:pt x="414960" y="265650"/>
                            <a:pt x="217373" y="212537"/>
                            <a:pt x="42035" y="252202"/>
                          </a:cubicBezTo>
                          <a:cubicBezTo>
                            <a:pt x="16756" y="251785"/>
                            <a:pt x="-2259" y="232359"/>
                            <a:pt x="0" y="210167"/>
                          </a:cubicBezTo>
                          <a:cubicBezTo>
                            <a:pt x="-4697" y="134276"/>
                            <a:pt x="-5184" y="77421"/>
                            <a:pt x="0" y="4203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rgbClr val="FFFFFF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22" name="/Defaults/PicView.grp" hidden="1">
            <a:extLst>
              <a:ext uri="{FF2B5EF4-FFF2-40B4-BE49-F238E27FC236}">
                <a16:creationId xmlns:a16="http://schemas.microsoft.com/office/drawing/2014/main" id="{C9ACF2AD-91EC-264F-6958-506AA4DFF64C}"/>
              </a:ext>
            </a:extLst>
          </p:cNvPr>
          <p:cNvGrpSpPr/>
          <p:nvPr/>
        </p:nvGrpSpPr>
        <p:grpSpPr>
          <a:xfrm>
            <a:off x="0" y="6190683"/>
            <a:ext cx="12179300" cy="667317"/>
            <a:chOff x="0" y="6190683"/>
            <a:chExt cx="12192000" cy="667317"/>
          </a:xfrm>
        </p:grpSpPr>
        <p:sp>
          <p:nvSpPr>
            <p:cNvPr id="123" name="BDrop">
              <a:extLst>
                <a:ext uri="{FF2B5EF4-FFF2-40B4-BE49-F238E27FC236}">
                  <a16:creationId xmlns:a16="http://schemas.microsoft.com/office/drawing/2014/main" id="{E821BCAA-6970-9090-C578-FE53D069DB82}"/>
                </a:ext>
              </a:extLst>
            </p:cNvPr>
            <p:cNvSpPr/>
            <p:nvPr/>
          </p:nvSpPr>
          <p:spPr>
            <a:xfrm>
              <a:off x="0" y="6190683"/>
              <a:ext cx="12192000" cy="66731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ButtonBack">
              <a:hlinkClick r:id="" action="ppaction://macro?name=AppGalleryExitFs"/>
              <a:extLst>
                <a:ext uri="{FF2B5EF4-FFF2-40B4-BE49-F238E27FC236}">
                  <a16:creationId xmlns:a16="http://schemas.microsoft.com/office/drawing/2014/main" id="{4CF36265-FD0E-5170-5614-EB2534A67EAD}"/>
                </a:ext>
              </a:extLst>
            </p:cNvPr>
            <p:cNvSpPr/>
            <p:nvPr/>
          </p:nvSpPr>
          <p:spPr>
            <a:xfrm>
              <a:off x="2572818" y="637045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Go back</a:t>
              </a:r>
            </a:p>
          </p:txBody>
        </p:sp>
        <p:sp>
          <p:nvSpPr>
            <p:cNvPr id="125" name="ButtonDesktopPic">
              <a:hlinkClick r:id="" action="ppaction://macro?name=AppGallerySetBackground"/>
              <a:extLst>
                <a:ext uri="{FF2B5EF4-FFF2-40B4-BE49-F238E27FC236}">
                  <a16:creationId xmlns:a16="http://schemas.microsoft.com/office/drawing/2014/main" id="{0A6EE80E-1EAF-7A0F-B3FF-D5D40C234CCC}"/>
                </a:ext>
              </a:extLst>
            </p:cNvPr>
            <p:cNvSpPr/>
            <p:nvPr/>
          </p:nvSpPr>
          <p:spPr>
            <a:xfrm>
              <a:off x="3944418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background</a:t>
              </a:r>
            </a:p>
          </p:txBody>
        </p:sp>
        <p:sp>
          <p:nvSpPr>
            <p:cNvPr id="126" name="ButtonUserPic">
              <a:hlinkClick r:id="" action="ppaction://macro?name=AppGallerySetUserPic"/>
              <a:extLst>
                <a:ext uri="{FF2B5EF4-FFF2-40B4-BE49-F238E27FC236}">
                  <a16:creationId xmlns:a16="http://schemas.microsoft.com/office/drawing/2014/main" id="{7DF50CED-CFB7-477B-01CF-7C9F67E4FC38}"/>
                </a:ext>
              </a:extLst>
            </p:cNvPr>
            <p:cNvSpPr/>
            <p:nvPr/>
          </p:nvSpPr>
          <p:spPr>
            <a:xfrm>
              <a:off x="6069024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user picture</a:t>
              </a:r>
            </a:p>
          </p:txBody>
        </p:sp>
        <p:sp>
          <p:nvSpPr>
            <p:cNvPr id="127" name="ButtonHideControls">
              <a:hlinkClick r:id="" action="ppaction://macro?name=AppGalleryHideControls"/>
              <a:extLst>
                <a:ext uri="{FF2B5EF4-FFF2-40B4-BE49-F238E27FC236}">
                  <a16:creationId xmlns:a16="http://schemas.microsoft.com/office/drawing/2014/main" id="{61BEC3D5-9C20-2B8D-76D2-47986D6FD7B1}"/>
                </a:ext>
              </a:extLst>
            </p:cNvPr>
            <p:cNvSpPr/>
            <p:nvPr/>
          </p:nvSpPr>
          <p:spPr>
            <a:xfrm>
              <a:off x="8193631" y="6370452"/>
              <a:ext cx="14255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Hide controls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7" imgW="914400" imgH="914400"/>
        </mc:Choice>
        <mc:Fallback>
          <p:control name="Label1" r:id="rId7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Continue boot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8" name="BtnShutdown">
            <a:hlinkClick r:id="" action="ppaction://macro?name=RecoveryModeSaveAndShutdown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p:transition advClick="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 hidden="1"/>
        <p:cNvGrpSpPr/>
        <p:nvPr/>
      </p:nvGrpSpPr>
      <p:grpSpPr>
        <a:xfrm>
          <a:off x="0" y="0"/>
          <a:ext cx="0" cy="0"/>
          <a:chOff x="0" y="0"/>
          <a:chExt cx="12192000" cy="0"/>
        </a:xfrm>
      </p:grpSpPr>
      <p:sp>
        <p:nvSpPr>
          <p:cNvPr id="4" name="Title" hidden="1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9" name="Words" hidden="1">
            <a:extLst>
              <a:ext uri="{FF2B5EF4-FFF2-40B4-BE49-F238E27FC236}">
                <a16:creationId xmlns:a16="http://schemas.microsoft.com/office/drawing/2014/main" id="{2D2865D4-B399-B589-5A49-B88B7E61ED81}"/>
              </a:ext>
            </a:extLst>
          </p:cNvPr>
          <p:cNvSpPr txBox="1"/>
          <p:nvPr/>
        </p:nvSpPr>
        <p:spPr>
          <a:xfrm>
            <a:off x="0" y="0"/>
            <a:ext cx="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fasfasfsf</a:t>
            </a:r>
          </a:p>
        </p:txBody>
      </p:sp>
      <p:sp>
        <p:nvSpPr>
          <p:cNvPr id="6" name="/UserPic.png" hidden="1">
            <a:extLst>
              <a:ext uri="{FF2B5EF4-FFF2-40B4-BE49-F238E27FC236}">
                <a16:creationId xmlns:a16="http://schemas.microsoft.com/office/drawing/2014/main" id="{0D4EF1D0-0298-0EA4-60E2-347F0B7F8D5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5" name="/System/Icons/." hidden="1">
            <a:extLst>
              <a:ext uri="{FF2B5EF4-FFF2-40B4-BE49-F238E27FC236}">
                <a16:creationId xmlns:a16="http://schemas.microsoft.com/office/drawing/2014/main" id="{75928F6A-23C3-7D59-A424-3337F158569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pic>
        <p:nvPicPr>
          <p:cNvPr id="126" name="/System/Icons/Words.emf" hidden="1">
            <a:extLst>
              <a:ext uri="{FF2B5EF4-FFF2-40B4-BE49-F238E27FC236}">
                <a16:creationId xmlns:a16="http://schemas.microsoft.com/office/drawing/2014/main" id="{32CCF93D-52ED-F94C-ECC3-AF33C009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428" y="5152937"/>
            <a:ext cx="748811" cy="778763"/>
          </a:xfrm>
          <a:prstGeom prst="rect">
            <a:avLst/>
          </a:prstGeom>
        </p:spPr>
      </p:pic>
      <p:sp>
        <p:nvSpPr>
          <p:cNvPr id="127" name="/System/Settings.cnf*IconWords" hidden="1">
            <a:extLst>
              <a:ext uri="{FF2B5EF4-FFF2-40B4-BE49-F238E27FC236}">
                <a16:creationId xmlns:a16="http://schemas.microsoft.com/office/drawing/2014/main" id="{1A30C97D-C923-613E-8317-43F626E138FE}"/>
              </a:ext>
            </a:extLst>
          </p:cNvPr>
          <p:cNvSpPr txBox="1"/>
          <p:nvPr/>
        </p:nvSpPr>
        <p:spPr>
          <a:xfrm>
            <a:off x="0" y="0"/>
            <a:ext cx="0" cy="646330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/System/Icons/Words.emf</a:t>
            </a:r>
          </a:p>
        </p:txBody>
      </p:sp>
      <p:sp>
        <p:nvSpPr>
          <p:cNvPr id="128" name="/System/Settings.cnf*assocwdoc" hidden="1">
            <a:extLst>
              <a:ext uri="{FF2B5EF4-FFF2-40B4-BE49-F238E27FC236}">
                <a16:creationId xmlns:a16="http://schemas.microsoft.com/office/drawing/2014/main" id="{CB893660-180E-295F-AE69-A9D0D313DA63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Words</a:t>
            </a:r>
          </a:p>
        </p:txBody>
      </p:sp>
      <p:sp>
        <p:nvSpPr>
          <p:cNvPr id="23" name="/System/Images/." hidden="1">
            <a:extLst>
              <a:ext uri="{FF2B5EF4-FFF2-40B4-BE49-F238E27FC236}">
                <a16:creationId xmlns:a16="http://schemas.microsoft.com/office/drawing/2014/main" id="{26B860DB-E1CF-BE83-3703-3FD52DFF1B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" name="/System/Themes/." hidden="1">
            <a:extLst>
              <a:ext uri="{FF2B5EF4-FFF2-40B4-BE49-F238E27FC236}">
                <a16:creationId xmlns:a16="http://schemas.microsoft.com/office/drawing/2014/main" id="{B40893A5-8B7C-3BB0-251E-9806D22A52E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" name="/System/Settings.cnf*NoActiveX" hidden="1">
            <a:extLst>
              <a:ext uri="{FF2B5EF4-FFF2-40B4-BE49-F238E27FC236}">
                <a16:creationId xmlns:a16="http://schemas.microsoft.com/office/drawing/2014/main" id="{2A416434-51C7-DC76-581F-F6CB38F7FEF6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/System/Settings.cnf*AutosaveInterval" hidden="1">
            <a:extLst>
              <a:ext uri="{FF2B5EF4-FFF2-40B4-BE49-F238E27FC236}">
                <a16:creationId xmlns:a16="http://schemas.microsoft.com/office/drawing/2014/main" id="{575A7493-978A-9996-9463-B6C6094A8AE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</a:t>
            </a:r>
          </a:p>
        </p:txBody>
      </p:sp>
      <p:sp>
        <p:nvSpPr>
          <p:cNvPr id="17" name="/System/Settings.cnf*Loaders" hidden="1">
            <a:extLst>
              <a:ext uri="{FF2B5EF4-FFF2-40B4-BE49-F238E27FC236}">
                <a16:creationId xmlns:a16="http://schemas.microsoft.com/office/drawing/2014/main" id="{AAA8C362-A6CB-8866-6756-98010A54EC7D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63" name="/System/Settings.cnf*Autologin" hidden="1">
            <a:extLst>
              <a:ext uri="{FF2B5EF4-FFF2-40B4-BE49-F238E27FC236}">
                <a16:creationId xmlns:a16="http://schemas.microsoft.com/office/drawing/2014/main" id="{ACFBE4C4-D0BF-F842-9584-53BCDFA87C2B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2" name="/Temp/." hidden="1">
            <a:extLst>
              <a:ext uri="{FF2B5EF4-FFF2-40B4-BE49-F238E27FC236}">
                <a16:creationId xmlns:a16="http://schemas.microsoft.com/office/drawing/2014/main" id="{C23E5E1A-0953-A0A5-2DA5-2E6D44F1EE7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5F5F5F"/>
      </a:hlink>
      <a:folHlink>
        <a:srgbClr val="919191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ndara Light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20847</TotalTime>
  <Words>2323</Words>
  <Application>Microsoft Office PowerPoint</Application>
  <PresentationFormat>Widescreen</PresentationFormat>
  <Paragraphs>900</Paragraphs>
  <Slides>41</Slides>
  <Notes>13</Notes>
  <HiddenSlides>22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Arial</vt:lpstr>
      <vt:lpstr>Calibri</vt:lpstr>
      <vt:lpstr>Candara</vt:lpstr>
      <vt:lpstr>Candara Light</vt:lpstr>
      <vt:lpstr>Consolas</vt:lpstr>
      <vt:lpstr>Lucida Calligraphy</vt:lpstr>
      <vt:lpstr>Times New Roman</vt:lpstr>
      <vt:lpstr>Trebuchet MS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6723</cp:revision>
  <dcterms:created xsi:type="dcterms:W3CDTF">2023-06-01T10:45:52Z</dcterms:created>
  <dcterms:modified xsi:type="dcterms:W3CDTF">2024-12-10T19:25:28Z</dcterms:modified>
</cp:coreProperties>
</file>